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34563" autoAdjust="0"/>
    <p:restoredTop sz="86467" autoAdjust="0"/>
  </p:normalViewPr>
  <p:slideViewPr>
    <p:cSldViewPr snapToGrid="0">
      <p:cViewPr varScale="1">
        <p:scale>
          <a:sx n="94" d="100"/>
          <a:sy n="94" d="100"/>
        </p:scale>
        <p:origin x="108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25D6F-B88A-4E00-AA99-4AEBF2D9712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9ADCD-0B91-4A64-B7B6-53AB2F485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1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9ADCD-0B91-4A64-B7B6-53AB2F485B58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8AD715-AFED-49CE-95A2-6650500E35AF}"/>
              </a:ext>
            </a:extLst>
          </p:cNvPr>
          <p:cNvSpPr/>
          <p:nvPr/>
        </p:nvSpPr>
        <p:spPr>
          <a:xfrm>
            <a:off x="0" y="0"/>
            <a:ext cx="6856413" cy="10489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EBDAE1-D4A4-133A-2D5B-EAC0021F6444}"/>
              </a:ext>
            </a:extLst>
          </p:cNvPr>
          <p:cNvSpPr txBox="1"/>
          <p:nvPr/>
        </p:nvSpPr>
        <p:spPr>
          <a:xfrm>
            <a:off x="2085975" y="297653"/>
            <a:ext cx="35672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/>
              <a:t>Your ticket for adventure!</a:t>
            </a:r>
            <a:endParaRPr lang="en-US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4E68B6-906F-408E-B9C7-8FB43CB66DD8}"/>
              </a:ext>
            </a:extLst>
          </p:cNvPr>
          <p:cNvSpPr txBox="1"/>
          <p:nvPr/>
        </p:nvSpPr>
        <p:spPr>
          <a:xfrm>
            <a:off x="85680" y="3731754"/>
            <a:ext cx="66850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We have daily and 3-night packages.</a:t>
            </a:r>
          </a:p>
          <a:p>
            <a:pPr algn="ctr"/>
            <a:r>
              <a:rPr lang="en-US" sz="1300" dirty="0"/>
              <a:t>If you book a three-night package with us, the rates will be cheaper, take advantage!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F47647-A2C0-27B5-22B4-20090DFA0091}"/>
              </a:ext>
            </a:extLst>
          </p:cNvPr>
          <p:cNvSpPr/>
          <p:nvPr/>
        </p:nvSpPr>
        <p:spPr>
          <a:xfrm>
            <a:off x="0" y="8586542"/>
            <a:ext cx="6856413" cy="5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304AE2-D6BF-5AD4-917D-B00EEC20BD61}"/>
              </a:ext>
            </a:extLst>
          </p:cNvPr>
          <p:cNvSpPr txBox="1"/>
          <p:nvPr/>
        </p:nvSpPr>
        <p:spPr>
          <a:xfrm>
            <a:off x="2822399" y="8606828"/>
            <a:ext cx="1143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 i="0">
                <a:solidFill>
                  <a:srgbClr val="000000"/>
                </a:solidFill>
                <a:effectLst/>
                <a:latin typeface="Montserrat" panose="00000500000000000000" pitchFamily="2" charset="0"/>
              </a:defRPr>
            </a:lvl1pPr>
          </a:lstStyle>
          <a:p>
            <a:r>
              <a:rPr lang="pt-BR" dirty="0"/>
              <a:t>H</a:t>
            </a:r>
            <a:r>
              <a:rPr lang="en-US" dirty="0"/>
              <a:t>ome</a:t>
            </a:r>
          </a:p>
        </p:txBody>
      </p:sp>
      <p:sp>
        <p:nvSpPr>
          <p:cNvPr id="41" name="Rectangle 1">
            <a:extLst>
              <a:ext uri="{FF2B5EF4-FFF2-40B4-BE49-F238E27FC236}">
                <a16:creationId xmlns:a16="http://schemas.microsoft.com/office/drawing/2014/main" id="{37CAB1CA-23BA-EFFC-E507-8838D6F3E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828"/>
            <a:ext cx="224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Monteiro Rafting © 2023 </a:t>
            </a:r>
          </a:p>
          <a:p>
            <a:pPr algn="ctr"/>
            <a:r>
              <a:rPr lang="pt-BR" sz="1000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Ana Lucia da Silva Monteiro</a:t>
            </a:r>
            <a:endParaRPr lang="en-US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B9DAB0-B49D-782B-2547-35C3B8160B50}"/>
              </a:ext>
            </a:extLst>
          </p:cNvPr>
          <p:cNvSpPr txBox="1"/>
          <p:nvPr/>
        </p:nvSpPr>
        <p:spPr>
          <a:xfrm>
            <a:off x="5027789" y="8586542"/>
            <a:ext cx="150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 i="0">
                <a:solidFill>
                  <a:srgbClr val="000000"/>
                </a:solidFill>
                <a:effectLst/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Contact 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77F9CA-ADDC-0BC2-8A73-9A4FCB2C35FB}"/>
              </a:ext>
            </a:extLst>
          </p:cNvPr>
          <p:cNvSpPr txBox="1"/>
          <p:nvPr/>
        </p:nvSpPr>
        <p:spPr>
          <a:xfrm>
            <a:off x="1614311" y="4447612"/>
            <a:ext cx="343182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Summer Prices:</a:t>
            </a:r>
          </a:p>
          <a:p>
            <a:r>
              <a:rPr lang="en-US" sz="1500" dirty="0"/>
              <a:t>Daily - $978.00</a:t>
            </a:r>
          </a:p>
          <a:p>
            <a:r>
              <a:rPr lang="en-US" sz="1500" dirty="0"/>
              <a:t>3 Nights - $2550.00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6C4CC8-E468-7DF9-1A7C-1FA4EB25B427}"/>
              </a:ext>
            </a:extLst>
          </p:cNvPr>
          <p:cNvSpPr txBox="1"/>
          <p:nvPr/>
        </p:nvSpPr>
        <p:spPr>
          <a:xfrm>
            <a:off x="1595967" y="5454807"/>
            <a:ext cx="343182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Fall Prices:</a:t>
            </a:r>
          </a:p>
          <a:p>
            <a:r>
              <a:rPr lang="en-US" sz="1500" dirty="0"/>
              <a:t>Daily - $690.00</a:t>
            </a:r>
          </a:p>
          <a:p>
            <a:r>
              <a:rPr lang="en-US" sz="1500" dirty="0"/>
              <a:t>3 Nights - $1800.00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54DD41-3D3C-0878-3AAC-3BD79E749E61}"/>
              </a:ext>
            </a:extLst>
          </p:cNvPr>
          <p:cNvSpPr txBox="1"/>
          <p:nvPr/>
        </p:nvSpPr>
        <p:spPr>
          <a:xfrm>
            <a:off x="1595967" y="6452778"/>
            <a:ext cx="343182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Winter Prices:</a:t>
            </a:r>
          </a:p>
          <a:p>
            <a:r>
              <a:rPr lang="en-US" sz="1500" dirty="0"/>
              <a:t>Daily - $595.00</a:t>
            </a:r>
          </a:p>
          <a:p>
            <a:r>
              <a:rPr lang="en-US" sz="1500" dirty="0"/>
              <a:t>3 Nights - $1550.00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7F35F6-F509-6D97-CD11-5AF2434026AC}"/>
              </a:ext>
            </a:extLst>
          </p:cNvPr>
          <p:cNvSpPr txBox="1"/>
          <p:nvPr/>
        </p:nvSpPr>
        <p:spPr>
          <a:xfrm>
            <a:off x="1584678" y="7419440"/>
            <a:ext cx="343182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Spring Prices:</a:t>
            </a:r>
          </a:p>
          <a:p>
            <a:r>
              <a:rPr lang="en-US" sz="1500" dirty="0"/>
              <a:t>Daily - $802.00</a:t>
            </a:r>
          </a:p>
          <a:p>
            <a:r>
              <a:rPr lang="en-US" sz="1500" dirty="0"/>
              <a:t>3 Nights - $2090.00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1C7C9D-EC12-0A0F-9A20-8CB039C3C89E}"/>
              </a:ext>
            </a:extLst>
          </p:cNvPr>
          <p:cNvSpPr/>
          <p:nvPr/>
        </p:nvSpPr>
        <p:spPr>
          <a:xfrm>
            <a:off x="5046133" y="8884271"/>
            <a:ext cx="440926" cy="175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chemeClr val="tx1"/>
                </a:solidFill>
              </a:rPr>
              <a:t>Face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D67C8E-6B61-249E-E95D-2DB9F1F71417}"/>
              </a:ext>
            </a:extLst>
          </p:cNvPr>
          <p:cNvSpPr/>
          <p:nvPr/>
        </p:nvSpPr>
        <p:spPr>
          <a:xfrm>
            <a:off x="5571396" y="8878457"/>
            <a:ext cx="440926" cy="175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chemeClr val="tx1"/>
                </a:solidFill>
              </a:rPr>
              <a:t>X Twitter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F4D0A0-548A-F194-A938-B5BB0B6C25FB}"/>
              </a:ext>
            </a:extLst>
          </p:cNvPr>
          <p:cNvSpPr/>
          <p:nvPr/>
        </p:nvSpPr>
        <p:spPr>
          <a:xfrm>
            <a:off x="6131102" y="8878457"/>
            <a:ext cx="440926" cy="175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chemeClr val="tx1"/>
                </a:solidFill>
              </a:rPr>
              <a:t>Insta</a:t>
            </a:r>
            <a:endParaRPr lang="en-US" sz="600" dirty="0">
              <a:solidFill>
                <a:schemeClr val="tx1"/>
              </a:solidFill>
            </a:endParaRPr>
          </a:p>
        </p:txBody>
      </p:sp>
      <p:pic>
        <p:nvPicPr>
          <p:cNvPr id="57" name="Picture 56" descr="A blue water next to a rocky hill&#10;&#10;Description automatically generated">
            <a:extLst>
              <a:ext uri="{FF2B5EF4-FFF2-40B4-BE49-F238E27FC236}">
                <a16:creationId xmlns:a16="http://schemas.microsoft.com/office/drawing/2014/main" id="{DE61079B-83B4-2419-76C4-2415B024E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552"/>
            <a:ext cx="6858000" cy="18531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33A533B-58DB-449E-DDD5-86B4D14B5918}"/>
              </a:ext>
            </a:extLst>
          </p:cNvPr>
          <p:cNvSpPr txBox="1"/>
          <p:nvPr/>
        </p:nvSpPr>
        <p:spPr>
          <a:xfrm>
            <a:off x="1712913" y="1156194"/>
            <a:ext cx="361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We are open all year!</a:t>
            </a:r>
          </a:p>
          <a:p>
            <a:pPr algn="ctr"/>
            <a:endParaRPr lang="en-US" b="1" dirty="0"/>
          </a:p>
        </p:txBody>
      </p:sp>
      <p:pic>
        <p:nvPicPr>
          <p:cNvPr id="64" name="Picture 63" descr="A river with a mountain in the background&#10;&#10;Description automatically generated">
            <a:extLst>
              <a:ext uri="{FF2B5EF4-FFF2-40B4-BE49-F238E27FC236}">
                <a16:creationId xmlns:a16="http://schemas.microsoft.com/office/drawing/2014/main" id="{5692EBEF-C29A-9972-8F5B-FBD26DADB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8" y="6410238"/>
            <a:ext cx="1308513" cy="951073"/>
          </a:xfrm>
          <a:prstGeom prst="rect">
            <a:avLst/>
          </a:prstGeom>
        </p:spPr>
      </p:pic>
      <p:pic>
        <p:nvPicPr>
          <p:cNvPr id="66" name="Picture 65" descr="A log cabin in the woods&#10;&#10;Description automatically generated">
            <a:extLst>
              <a:ext uri="{FF2B5EF4-FFF2-40B4-BE49-F238E27FC236}">
                <a16:creationId xmlns:a16="http://schemas.microsoft.com/office/drawing/2014/main" id="{1B5DE741-308A-A973-4E19-6751E96C2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886" y="7506565"/>
            <a:ext cx="1308512" cy="840259"/>
          </a:xfrm>
          <a:prstGeom prst="rect">
            <a:avLst/>
          </a:prstGeom>
        </p:spPr>
      </p:pic>
      <p:pic>
        <p:nvPicPr>
          <p:cNvPr id="67" name="Picture 66" descr="A person kayaking in the water&#10;&#10;Description automatically generated">
            <a:extLst>
              <a:ext uri="{FF2B5EF4-FFF2-40B4-BE49-F238E27FC236}">
                <a16:creationId xmlns:a16="http://schemas.microsoft.com/office/drawing/2014/main" id="{6F5BB81E-54C3-2327-56ED-82B3A8E18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5" y="4384483"/>
            <a:ext cx="1285936" cy="930585"/>
          </a:xfrm>
          <a:prstGeom prst="rect">
            <a:avLst/>
          </a:prstGeom>
        </p:spPr>
      </p:pic>
      <p:pic>
        <p:nvPicPr>
          <p:cNvPr id="68" name="Picture 67" descr="A rafting in a canyon&#10;&#10;Description automatically generated">
            <a:extLst>
              <a:ext uri="{FF2B5EF4-FFF2-40B4-BE49-F238E27FC236}">
                <a16:creationId xmlns:a16="http://schemas.microsoft.com/office/drawing/2014/main" id="{7539EAA5-E350-553E-4B72-C52BD7650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2887" y="5460322"/>
            <a:ext cx="1308514" cy="848351"/>
          </a:xfrm>
          <a:prstGeom prst="rect">
            <a:avLst/>
          </a:prstGeom>
        </p:spPr>
      </p:pic>
      <p:pic>
        <p:nvPicPr>
          <p:cNvPr id="70" name="Picture 69" descr="A group of people in a raft&#10;&#10;Description automatically generated">
            <a:extLst>
              <a:ext uri="{FF2B5EF4-FFF2-40B4-BE49-F238E27FC236}">
                <a16:creationId xmlns:a16="http://schemas.microsoft.com/office/drawing/2014/main" id="{89FC9BDF-3A56-B187-1142-F7E92370C8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58" y="119637"/>
            <a:ext cx="833086" cy="83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3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C62C-02C1-3BAF-1AE9-9A9360E83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217F3-BB81-23C8-7B45-A5ADFEFB1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533B-5496-6DCB-55C4-2707F315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8117-3DD0-41BD-974F-98826D8FD5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61DEE-F42E-62D5-EE2D-DAA9C7F2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1410-67EC-B1A0-D99A-74749B1F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87A7-B372-4263-8F3E-4DA2672C5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EDF8-3277-BFD6-3B0D-7227F9F2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53A9A-E865-267E-C1DF-233C463E0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8D964-2769-DF05-B97F-C2515586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8117-3DD0-41BD-974F-98826D8FD5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32F2-3B18-7B66-51A8-2735457F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D142-C844-4C45-B0E8-A99C0272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87A7-B372-4263-8F3E-4DA2672C5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4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CAD78-C006-E39B-A186-9AF611933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AE82A-7846-FE81-C525-15517E1D9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DDF0A-39FA-6DEA-64E8-D85AC6E3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8117-3DD0-41BD-974F-98826D8FD5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310D0-F08E-1D70-0232-ABB6B094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60B6F-C3A4-EDD7-A8DE-7C33BF45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87A7-B372-4263-8F3E-4DA2672C5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5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F636-1B32-1897-857E-7718F1AB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9AF3C-9BC1-8AF7-1680-C1401C5A3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2A1B-7844-CAFD-916A-8D49BD99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8117-3DD0-41BD-974F-98826D8FD5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EAB1-B30E-7468-8A7B-23488C59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59EE7-08A8-D97B-B680-EB16654B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87A7-B372-4263-8F3E-4DA2672C5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3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CED8-6F92-0137-9EF2-D76E3437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F23F6-8C2B-4304-0E2C-3A44B24C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3136-37E9-0072-78C2-5546D56D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8117-3DD0-41BD-974F-98826D8FD5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527C8-4105-A407-1829-8978B446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ECB2-C019-2128-82BC-057FF348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87A7-B372-4263-8F3E-4DA2672C5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D1C3-C1EE-0499-2676-824E251F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13663-7188-54C6-36B1-ACF51B65A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2DB8E-D60A-2016-837A-49AE788B6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EC5BD-EF2B-6C00-5F07-CFBA18F4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8117-3DD0-41BD-974F-98826D8FD5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EF2CE-65A9-2FC5-6A9B-B07848EC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7572E-4A9B-111A-1F1E-A0247195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87A7-B372-4263-8F3E-4DA2672C5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0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D4AE-8A7A-EEE7-8D6F-7BB5599F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EADB7-B2F1-2DCF-20AD-A0381189E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8EA30-F381-34E2-243A-DCE0B613F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71095-BDC0-2A73-D190-C86CD5585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DC272-6F68-661B-571C-886F3F8DA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BCA33-06C0-7EF5-75B0-7091F06A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8117-3DD0-41BD-974F-98826D8FD5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D5B1A-DE95-5E42-179B-C74D77F6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E2448-9799-B309-D22B-98FC20AE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87A7-B372-4263-8F3E-4DA2672C5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BBD9-512D-FD23-60AA-C35505E3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4485F-1A0D-BECB-4DE9-440B908E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8117-3DD0-41BD-974F-98826D8FD5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81900-186E-3EFC-B5D9-474D0BEB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5281E-B1C1-4C18-301A-8AE8A2BD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87A7-B372-4263-8F3E-4DA2672C5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0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A2DFF-77E9-C16B-979B-7B60B55A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8117-3DD0-41BD-974F-98826D8FD5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1B8B5-0680-17DF-ACD6-987E1351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8A88A-9117-017C-D414-92C3F18D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87A7-B372-4263-8F3E-4DA2672C5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8BD4-1EE2-76F3-0450-5AEE027C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D126-FEDD-662A-362C-619FDDB86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8052B-5401-A286-FFDE-6168016C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7DD87-B8DA-6670-52C0-6FFD60CA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8117-3DD0-41BD-974F-98826D8FD5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01793-3F0A-D5ED-A024-63F94D62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7B485-DAB0-BC21-8BF7-D76FACFF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87A7-B372-4263-8F3E-4DA2672C5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3546-702E-6953-82D2-3D82F782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17734-9B38-A55D-088E-337F9E047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685D0-0515-6ADC-816C-400A2FB28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2EA62-AD15-5F2E-8648-186F9C6E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8117-3DD0-41BD-974F-98826D8FD5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ADF3F-D99E-FC2C-287D-6260DF00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B3DC0-D89C-5495-85C5-940CC987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87A7-B372-4263-8F3E-4DA2672C5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386EA-2B76-0E9A-D27B-BA3C744A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4F2B0-F512-3743-2B3C-D46E3D45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2D62F-72A7-5B70-E727-7BCD38AEA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8117-3DD0-41BD-974F-98826D8FD5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573B-9080-379D-A04C-9FB6B4DCA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A91C3-C406-18F4-3AE3-92ECCDDCE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F87A7-B372-4263-8F3E-4DA2672C5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3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7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103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L S Monteiro</dc:creator>
  <cp:lastModifiedBy>Ana L S Monteiro</cp:lastModifiedBy>
  <cp:revision>2</cp:revision>
  <dcterms:created xsi:type="dcterms:W3CDTF">2023-11-03T14:51:39Z</dcterms:created>
  <dcterms:modified xsi:type="dcterms:W3CDTF">2023-11-03T16:18:07Z</dcterms:modified>
</cp:coreProperties>
</file>