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notesViewPr>
    <p:cSldViewPr snapToGrid="0">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E69CB-FCF3-470D-9647-35312EB0D3FB}" type="datetimeFigureOut">
              <a:rPr lang="en-US" smtClean="0"/>
              <a:t>11/11/2023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F28EB6-DF34-49A5-87BC-72CBB435F4AC}" type="slidenum">
              <a:rPr lang="en-US" smtClean="0"/>
              <a:t>‹#›</a:t>
            </a:fld>
            <a:endParaRPr lang="en-US"/>
          </a:p>
        </p:txBody>
      </p:sp>
    </p:spTree>
    <p:extLst>
      <p:ext uri="{BB962C8B-B14F-4D97-AF65-F5344CB8AC3E}">
        <p14:creationId xmlns:p14="http://schemas.microsoft.com/office/powerpoint/2010/main" val="1635605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F1F28EB6-DF34-49A5-87BC-72CBB435F4AC}" type="slidenum">
              <a:rPr lang="en-US" smtClean="0"/>
              <a:t>1</a:t>
            </a:fld>
            <a:endParaRPr lang="en-US"/>
          </a:p>
        </p:txBody>
      </p:sp>
      <p:sp>
        <p:nvSpPr>
          <p:cNvPr id="5" name="Rectangle 4">
            <a:extLst>
              <a:ext uri="{FF2B5EF4-FFF2-40B4-BE49-F238E27FC236}">
                <a16:creationId xmlns:a16="http://schemas.microsoft.com/office/drawing/2014/main" id="{58081DCA-7CC0-909D-87FC-4913FFBA7C2C}"/>
              </a:ext>
            </a:extLst>
          </p:cNvPr>
          <p:cNvSpPr/>
          <p:nvPr/>
        </p:nvSpPr>
        <p:spPr>
          <a:xfrm>
            <a:off x="-1587" y="0"/>
            <a:ext cx="6858000" cy="952500"/>
          </a:xfrm>
          <a:prstGeom prst="rect">
            <a:avLst/>
          </a:prstGeom>
          <a:solidFill>
            <a:srgbClr val="9672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f a computer with gears&#10;&#10;Description automatically generated">
            <a:extLst>
              <a:ext uri="{FF2B5EF4-FFF2-40B4-BE49-F238E27FC236}">
                <a16:creationId xmlns:a16="http://schemas.microsoft.com/office/drawing/2014/main" id="{CA2E2A1C-9D96-D500-E8CA-1D3B89E5C8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37" y="0"/>
            <a:ext cx="952500" cy="952500"/>
          </a:xfrm>
          <a:prstGeom prst="rect">
            <a:avLst/>
          </a:prstGeom>
        </p:spPr>
      </p:pic>
      <p:sp>
        <p:nvSpPr>
          <p:cNvPr id="7" name="TextBox 6">
            <a:extLst>
              <a:ext uri="{FF2B5EF4-FFF2-40B4-BE49-F238E27FC236}">
                <a16:creationId xmlns:a16="http://schemas.microsoft.com/office/drawing/2014/main" id="{7A357D51-7D3B-A145-1F9B-C634EE032BA9}"/>
              </a:ext>
            </a:extLst>
          </p:cNvPr>
          <p:cNvSpPr txBox="1"/>
          <p:nvPr/>
        </p:nvSpPr>
        <p:spPr>
          <a:xfrm>
            <a:off x="1427797" y="381038"/>
            <a:ext cx="816864" cy="323165"/>
          </a:xfrm>
          <a:prstGeom prst="rect">
            <a:avLst/>
          </a:prstGeom>
          <a:noFill/>
        </p:spPr>
        <p:txBody>
          <a:bodyPr wrap="square" rtlCol="0">
            <a:spAutoFit/>
          </a:bodyPr>
          <a:lstStyle/>
          <a:p>
            <a:r>
              <a:rPr lang="pt-BR" sz="1500" b="1" dirty="0">
                <a:solidFill>
                  <a:schemeClr val="bg1"/>
                </a:solidFill>
                <a:highlight>
                  <a:srgbClr val="808080"/>
                </a:highlight>
              </a:rPr>
              <a:t>Home</a:t>
            </a:r>
            <a:endParaRPr lang="en-US" sz="1500" b="1" dirty="0">
              <a:solidFill>
                <a:schemeClr val="bg1"/>
              </a:solidFill>
              <a:highlight>
                <a:srgbClr val="808080"/>
              </a:highlight>
            </a:endParaRPr>
          </a:p>
        </p:txBody>
      </p:sp>
      <p:sp>
        <p:nvSpPr>
          <p:cNvPr id="8" name="TextBox 7">
            <a:extLst>
              <a:ext uri="{FF2B5EF4-FFF2-40B4-BE49-F238E27FC236}">
                <a16:creationId xmlns:a16="http://schemas.microsoft.com/office/drawing/2014/main" id="{9FD5FB45-D89A-BC99-77AC-9CEF0760C1B4}"/>
              </a:ext>
            </a:extLst>
          </p:cNvPr>
          <p:cNvSpPr txBox="1"/>
          <p:nvPr/>
        </p:nvSpPr>
        <p:spPr>
          <a:xfrm>
            <a:off x="2354294" y="381038"/>
            <a:ext cx="1738122" cy="323165"/>
          </a:xfrm>
          <a:prstGeom prst="rect">
            <a:avLst/>
          </a:prstGeom>
          <a:noFill/>
        </p:spPr>
        <p:txBody>
          <a:bodyPr wrap="square" rtlCol="0">
            <a:spAutoFit/>
          </a:bodyPr>
          <a:lstStyle/>
          <a:p>
            <a:r>
              <a:rPr lang="pt-BR" sz="1500" b="1" dirty="0">
                <a:solidFill>
                  <a:schemeClr val="bg1"/>
                </a:solidFill>
                <a:highlight>
                  <a:srgbClr val="808080"/>
                </a:highlight>
              </a:rPr>
              <a:t>Stories &amp; Education</a:t>
            </a:r>
            <a:endParaRPr lang="en-US" sz="1500" b="1" dirty="0">
              <a:solidFill>
                <a:schemeClr val="bg1"/>
              </a:solidFill>
              <a:highlight>
                <a:srgbClr val="808080"/>
              </a:highlight>
            </a:endParaRPr>
          </a:p>
        </p:txBody>
      </p:sp>
      <p:sp>
        <p:nvSpPr>
          <p:cNvPr id="9" name="TextBox 8">
            <a:extLst>
              <a:ext uri="{FF2B5EF4-FFF2-40B4-BE49-F238E27FC236}">
                <a16:creationId xmlns:a16="http://schemas.microsoft.com/office/drawing/2014/main" id="{7A0F21FD-200F-3206-8FD4-A9492142F59F}"/>
              </a:ext>
            </a:extLst>
          </p:cNvPr>
          <p:cNvSpPr txBox="1"/>
          <p:nvPr/>
        </p:nvSpPr>
        <p:spPr>
          <a:xfrm>
            <a:off x="4265104" y="381038"/>
            <a:ext cx="3011424" cy="323165"/>
          </a:xfrm>
          <a:prstGeom prst="rect">
            <a:avLst/>
          </a:prstGeom>
          <a:noFill/>
        </p:spPr>
        <p:txBody>
          <a:bodyPr wrap="square" rtlCol="0">
            <a:spAutoFit/>
          </a:bodyPr>
          <a:lstStyle/>
          <a:p>
            <a:r>
              <a:rPr lang="pt-BR" sz="1500" b="1" dirty="0">
                <a:solidFill>
                  <a:schemeClr val="bg1"/>
                </a:solidFill>
                <a:highlight>
                  <a:srgbClr val="808080"/>
                </a:highlight>
              </a:rPr>
              <a:t>Fórum &amp; Community Profiles</a:t>
            </a:r>
            <a:endParaRPr lang="en-US" sz="1500" b="1" dirty="0">
              <a:solidFill>
                <a:schemeClr val="bg1"/>
              </a:solidFill>
              <a:highlight>
                <a:srgbClr val="808080"/>
              </a:highlight>
            </a:endParaRPr>
          </a:p>
        </p:txBody>
      </p:sp>
      <p:sp>
        <p:nvSpPr>
          <p:cNvPr id="10" name="Rectangle 9">
            <a:extLst>
              <a:ext uri="{FF2B5EF4-FFF2-40B4-BE49-F238E27FC236}">
                <a16:creationId xmlns:a16="http://schemas.microsoft.com/office/drawing/2014/main" id="{2470A22B-CF01-0650-A941-8AED64BC892F}"/>
              </a:ext>
            </a:extLst>
          </p:cNvPr>
          <p:cNvSpPr/>
          <p:nvPr/>
        </p:nvSpPr>
        <p:spPr>
          <a:xfrm>
            <a:off x="-1587" y="8441784"/>
            <a:ext cx="6858000" cy="702216"/>
          </a:xfrm>
          <a:prstGeom prst="rect">
            <a:avLst/>
          </a:prstGeom>
          <a:solidFill>
            <a:srgbClr val="9672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EFFA607-81DE-997F-78C2-F223838030DB}"/>
              </a:ext>
            </a:extLst>
          </p:cNvPr>
          <p:cNvSpPr txBox="1"/>
          <p:nvPr/>
        </p:nvSpPr>
        <p:spPr>
          <a:xfrm>
            <a:off x="43955" y="8572269"/>
            <a:ext cx="2767683" cy="400110"/>
          </a:xfrm>
          <a:prstGeom prst="rect">
            <a:avLst/>
          </a:prstGeom>
          <a:noFill/>
        </p:spPr>
        <p:txBody>
          <a:bodyPr wrap="square">
            <a:spAutoFit/>
          </a:bodyPr>
          <a:lstStyle/>
          <a:p>
            <a:pPr algn="ctr"/>
            <a:r>
              <a:rPr lang="pt-BR" sz="1000" b="1" i="0" dirty="0">
                <a:solidFill>
                  <a:srgbClr val="000000"/>
                </a:solidFill>
                <a:effectLst/>
                <a:latin typeface="Montserrat" panose="00000500000000000000" pitchFamily="2" charset="0"/>
              </a:rPr>
              <a:t>Women &amp; IT © 2023 </a:t>
            </a:r>
          </a:p>
          <a:p>
            <a:pPr algn="ctr"/>
            <a:r>
              <a:rPr lang="pt-BR" sz="1000" b="1" i="0" dirty="0">
                <a:solidFill>
                  <a:srgbClr val="000000"/>
                </a:solidFill>
                <a:effectLst/>
                <a:latin typeface="Montserrat" panose="00000500000000000000" pitchFamily="2" charset="0"/>
              </a:rPr>
              <a:t> Ana Lucia da Silva Monteiro</a:t>
            </a:r>
            <a:endParaRPr lang="en-US" altLang="en-US" sz="1000" dirty="0"/>
          </a:p>
        </p:txBody>
      </p:sp>
      <p:sp>
        <p:nvSpPr>
          <p:cNvPr id="12" name="TextBox 11">
            <a:extLst>
              <a:ext uri="{FF2B5EF4-FFF2-40B4-BE49-F238E27FC236}">
                <a16:creationId xmlns:a16="http://schemas.microsoft.com/office/drawing/2014/main" id="{4BC35D93-8429-38B2-9D0B-4018B1238CA2}"/>
              </a:ext>
            </a:extLst>
          </p:cNvPr>
          <p:cNvSpPr txBox="1"/>
          <p:nvPr/>
        </p:nvSpPr>
        <p:spPr>
          <a:xfrm>
            <a:off x="4319877" y="8935975"/>
            <a:ext cx="697040" cy="215444"/>
          </a:xfrm>
          <a:prstGeom prst="rect">
            <a:avLst/>
          </a:prstGeom>
          <a:noFill/>
        </p:spPr>
        <p:txBody>
          <a:bodyPr wrap="square" rtlCol="0">
            <a:spAutoFit/>
          </a:bodyPr>
          <a:lstStyle/>
          <a:p>
            <a:r>
              <a:rPr lang="pt-BR" sz="800" dirty="0"/>
              <a:t>Instagram</a:t>
            </a:r>
            <a:endParaRPr lang="en-US" sz="800" dirty="0"/>
          </a:p>
        </p:txBody>
      </p:sp>
      <p:sp>
        <p:nvSpPr>
          <p:cNvPr id="13" name="TextBox 12">
            <a:extLst>
              <a:ext uri="{FF2B5EF4-FFF2-40B4-BE49-F238E27FC236}">
                <a16:creationId xmlns:a16="http://schemas.microsoft.com/office/drawing/2014/main" id="{DFCC8312-5FA5-74A0-B67D-46E9FB014DF6}"/>
              </a:ext>
            </a:extLst>
          </p:cNvPr>
          <p:cNvSpPr txBox="1"/>
          <p:nvPr/>
        </p:nvSpPr>
        <p:spPr>
          <a:xfrm>
            <a:off x="5374722" y="8928556"/>
            <a:ext cx="697040" cy="215444"/>
          </a:xfrm>
          <a:prstGeom prst="rect">
            <a:avLst/>
          </a:prstGeom>
          <a:noFill/>
        </p:spPr>
        <p:txBody>
          <a:bodyPr wrap="square" rtlCol="0">
            <a:spAutoFit/>
          </a:bodyPr>
          <a:lstStyle/>
          <a:p>
            <a:r>
              <a:rPr lang="pt-BR" sz="800" dirty="0"/>
              <a:t>Linkedin</a:t>
            </a:r>
            <a:endParaRPr lang="en-US" sz="800" dirty="0"/>
          </a:p>
        </p:txBody>
      </p:sp>
      <p:pic>
        <p:nvPicPr>
          <p:cNvPr id="14" name="Picture 14">
            <a:extLst>
              <a:ext uri="{FF2B5EF4-FFF2-40B4-BE49-F238E27FC236}">
                <a16:creationId xmlns:a16="http://schemas.microsoft.com/office/drawing/2014/main" id="{3DF9A7E6-A4AF-5ED8-65EE-101087EBE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978" y="8596498"/>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a:extLst>
              <a:ext uri="{FF2B5EF4-FFF2-40B4-BE49-F238E27FC236}">
                <a16:creationId xmlns:a16="http://schemas.microsoft.com/office/drawing/2014/main" id="{ABBC2875-A240-91DE-EF40-1ACD34F49F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6016" y="8572269"/>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E8089EF-CC98-924B-7803-48BFA3E59CB3}"/>
              </a:ext>
            </a:extLst>
          </p:cNvPr>
          <p:cNvSpPr txBox="1"/>
          <p:nvPr/>
        </p:nvSpPr>
        <p:spPr>
          <a:xfrm>
            <a:off x="1836229" y="1058226"/>
            <a:ext cx="3639312" cy="369332"/>
          </a:xfrm>
          <a:prstGeom prst="rect">
            <a:avLst/>
          </a:prstGeom>
          <a:noFill/>
        </p:spPr>
        <p:txBody>
          <a:bodyPr wrap="square">
            <a:spAutoFit/>
          </a:bodyPr>
          <a:lstStyle/>
          <a:p>
            <a:pPr algn="ctr"/>
            <a:r>
              <a:rPr lang="en-US" b="1" i="0" dirty="0">
                <a:effectLst/>
                <a:latin typeface="var(--heading-font)"/>
              </a:rPr>
              <a:t>Forum &amp; Community Profiles</a:t>
            </a:r>
          </a:p>
        </p:txBody>
      </p:sp>
      <p:pic>
        <p:nvPicPr>
          <p:cNvPr id="1026" name="Picture 2" descr="image for page3">
            <a:extLst>
              <a:ext uri="{FF2B5EF4-FFF2-40B4-BE49-F238E27FC236}">
                <a16:creationId xmlns:a16="http://schemas.microsoft.com/office/drawing/2014/main" id="{DBEDBAF4-5094-3CD2-E525-E5E5456AD2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625" y="1427558"/>
            <a:ext cx="5274750" cy="20151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for page3">
            <a:extLst>
              <a:ext uri="{FF2B5EF4-FFF2-40B4-BE49-F238E27FC236}">
                <a16:creationId xmlns:a16="http://schemas.microsoft.com/office/drawing/2014/main" id="{36269CE9-1C2A-D93B-2087-5E3B4F461B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398" y="3932261"/>
            <a:ext cx="1782439" cy="17824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for page3">
            <a:extLst>
              <a:ext uri="{FF2B5EF4-FFF2-40B4-BE49-F238E27FC236}">
                <a16:creationId xmlns:a16="http://schemas.microsoft.com/office/drawing/2014/main" id="{02F52280-C0E0-690A-4ABD-C8883CEA45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0732" y="6231493"/>
            <a:ext cx="2490567" cy="166095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9D0F9D5-A1E7-DF0B-F8A4-22EC938D27A7}"/>
              </a:ext>
            </a:extLst>
          </p:cNvPr>
          <p:cNvSpPr txBox="1"/>
          <p:nvPr/>
        </p:nvSpPr>
        <p:spPr>
          <a:xfrm>
            <a:off x="2041069" y="4098015"/>
            <a:ext cx="4668533" cy="1446550"/>
          </a:xfrm>
          <a:prstGeom prst="rect">
            <a:avLst/>
          </a:prstGeom>
          <a:noFill/>
        </p:spPr>
        <p:txBody>
          <a:bodyPr wrap="square">
            <a:spAutoFit/>
          </a:bodyPr>
          <a:lstStyle/>
          <a:p>
            <a:r>
              <a:rPr lang="en-US" sz="1100" dirty="0">
                <a:solidFill>
                  <a:srgbClr val="34435E"/>
                </a:solidFill>
                <a:latin typeface="Lato, san-serif"/>
              </a:rPr>
              <a:t>On this page, you will have access to a vibrant and collaborative community. Our forum is a space where adults, especially women, who are considering transitioning into the Information Technology (IT) field after age 30, can connect, share experiences and exchange valuable advice. Here, you will find in--depth profiles of the women who generously contribute to enriching our community. They bring a wealth of experience and knowledge, offering a unique insight into the challenges and triumphs of changing careers into IT</a:t>
            </a:r>
          </a:p>
        </p:txBody>
      </p:sp>
      <p:sp>
        <p:nvSpPr>
          <p:cNvPr id="21" name="TextBox 20">
            <a:extLst>
              <a:ext uri="{FF2B5EF4-FFF2-40B4-BE49-F238E27FC236}">
                <a16:creationId xmlns:a16="http://schemas.microsoft.com/office/drawing/2014/main" id="{AAFF6767-61D6-575A-55E4-558CBB94257D}"/>
              </a:ext>
            </a:extLst>
          </p:cNvPr>
          <p:cNvSpPr txBox="1"/>
          <p:nvPr/>
        </p:nvSpPr>
        <p:spPr>
          <a:xfrm>
            <a:off x="227457" y="6458732"/>
            <a:ext cx="3864959" cy="1277273"/>
          </a:xfrm>
          <a:prstGeom prst="rect">
            <a:avLst/>
          </a:prstGeom>
          <a:noFill/>
        </p:spPr>
        <p:txBody>
          <a:bodyPr wrap="square">
            <a:spAutoFit/>
          </a:bodyPr>
          <a:lstStyle>
            <a:defPPr>
              <a:defRPr lang="en-US"/>
            </a:defPPr>
            <a:lvl1pPr>
              <a:defRPr sz="1100">
                <a:solidFill>
                  <a:srgbClr val="34435E"/>
                </a:solidFill>
                <a:latin typeface="Lato, san-serif"/>
              </a:defRPr>
            </a:lvl1pPr>
          </a:lstStyle>
          <a:p>
            <a:r>
              <a:rPr lang="en-US" dirty="0"/>
              <a:t>By exploring these profiles, you'll have the opportunity to connect with mentors and peers who have already walked this path, finding inspiration and guidance for your own journey. We believe that the power of community is fundamental to success, which is why we are committed to providing a welcoming and collaborative environment for everyone looking to transform their IT careers.</a:t>
            </a:r>
          </a:p>
        </p:txBody>
      </p:sp>
    </p:spTree>
    <p:extLst>
      <p:ext uri="{BB962C8B-B14F-4D97-AF65-F5344CB8AC3E}">
        <p14:creationId xmlns:p14="http://schemas.microsoft.com/office/powerpoint/2010/main" val="71941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60AD-3508-97D6-9BCE-040D6E26F4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AA2376-ADBC-119C-2BBD-F44491AAC7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35AC3E-7CEC-9D50-2ABD-B68567C0A330}"/>
              </a:ext>
            </a:extLst>
          </p:cNvPr>
          <p:cNvSpPr>
            <a:spLocks noGrp="1"/>
          </p:cNvSpPr>
          <p:nvPr>
            <p:ph type="dt" sz="half" idx="10"/>
          </p:nvPr>
        </p:nvSpPr>
        <p:spPr/>
        <p:txBody>
          <a:bodyPr/>
          <a:lstStyle/>
          <a:p>
            <a:fld id="{81BCFF08-B4C6-40F2-9579-E83CA07241F2}" type="datetimeFigureOut">
              <a:rPr lang="en-US" smtClean="0"/>
              <a:t>11/11/2023</a:t>
            </a:fld>
            <a:endParaRPr lang="en-US"/>
          </a:p>
        </p:txBody>
      </p:sp>
      <p:sp>
        <p:nvSpPr>
          <p:cNvPr id="5" name="Footer Placeholder 4">
            <a:extLst>
              <a:ext uri="{FF2B5EF4-FFF2-40B4-BE49-F238E27FC236}">
                <a16:creationId xmlns:a16="http://schemas.microsoft.com/office/drawing/2014/main" id="{E75599C4-7376-4CC7-FF24-7162BFD6A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C0AB2-0370-8E71-783B-A48748D5D3ED}"/>
              </a:ext>
            </a:extLst>
          </p:cNvPr>
          <p:cNvSpPr>
            <a:spLocks noGrp="1"/>
          </p:cNvSpPr>
          <p:nvPr>
            <p:ph type="sldNum" sz="quarter" idx="12"/>
          </p:nvPr>
        </p:nvSpPr>
        <p:spPr/>
        <p:txBody>
          <a:bodyPr/>
          <a:lstStyle/>
          <a:p>
            <a:fld id="{2CF43A7B-1757-4CC8-BA5E-4395CB8F4531}" type="slidenum">
              <a:rPr lang="en-US" smtClean="0"/>
              <a:t>‹#›</a:t>
            </a:fld>
            <a:endParaRPr lang="en-US"/>
          </a:p>
        </p:txBody>
      </p:sp>
    </p:spTree>
    <p:extLst>
      <p:ext uri="{BB962C8B-B14F-4D97-AF65-F5344CB8AC3E}">
        <p14:creationId xmlns:p14="http://schemas.microsoft.com/office/powerpoint/2010/main" val="3646376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9113-F537-A802-1B43-35707908BD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C218FF-5457-B027-E2B2-EB5B1AAF0C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39252-2FD6-E512-434A-59C75732E8B1}"/>
              </a:ext>
            </a:extLst>
          </p:cNvPr>
          <p:cNvSpPr>
            <a:spLocks noGrp="1"/>
          </p:cNvSpPr>
          <p:nvPr>
            <p:ph type="dt" sz="half" idx="10"/>
          </p:nvPr>
        </p:nvSpPr>
        <p:spPr/>
        <p:txBody>
          <a:bodyPr/>
          <a:lstStyle/>
          <a:p>
            <a:fld id="{81BCFF08-B4C6-40F2-9579-E83CA07241F2}" type="datetimeFigureOut">
              <a:rPr lang="en-US" smtClean="0"/>
              <a:t>11/11/2023</a:t>
            </a:fld>
            <a:endParaRPr lang="en-US"/>
          </a:p>
        </p:txBody>
      </p:sp>
      <p:sp>
        <p:nvSpPr>
          <p:cNvPr id="5" name="Footer Placeholder 4">
            <a:extLst>
              <a:ext uri="{FF2B5EF4-FFF2-40B4-BE49-F238E27FC236}">
                <a16:creationId xmlns:a16="http://schemas.microsoft.com/office/drawing/2014/main" id="{0ED3A3FE-210D-4631-1156-520B44544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99B0D-8364-54B1-44DB-ED7BA21149FF}"/>
              </a:ext>
            </a:extLst>
          </p:cNvPr>
          <p:cNvSpPr>
            <a:spLocks noGrp="1"/>
          </p:cNvSpPr>
          <p:nvPr>
            <p:ph type="sldNum" sz="quarter" idx="12"/>
          </p:nvPr>
        </p:nvSpPr>
        <p:spPr/>
        <p:txBody>
          <a:bodyPr/>
          <a:lstStyle/>
          <a:p>
            <a:fld id="{2CF43A7B-1757-4CC8-BA5E-4395CB8F4531}" type="slidenum">
              <a:rPr lang="en-US" smtClean="0"/>
              <a:t>‹#›</a:t>
            </a:fld>
            <a:endParaRPr lang="en-US"/>
          </a:p>
        </p:txBody>
      </p:sp>
    </p:spTree>
    <p:extLst>
      <p:ext uri="{BB962C8B-B14F-4D97-AF65-F5344CB8AC3E}">
        <p14:creationId xmlns:p14="http://schemas.microsoft.com/office/powerpoint/2010/main" val="300630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0C7A68-25C2-20F0-4213-7FAF7F83BC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0FDA19-61B6-550A-1AEF-2971536457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5ECF2-ED7E-1D6D-382E-66A18D73971F}"/>
              </a:ext>
            </a:extLst>
          </p:cNvPr>
          <p:cNvSpPr>
            <a:spLocks noGrp="1"/>
          </p:cNvSpPr>
          <p:nvPr>
            <p:ph type="dt" sz="half" idx="10"/>
          </p:nvPr>
        </p:nvSpPr>
        <p:spPr/>
        <p:txBody>
          <a:bodyPr/>
          <a:lstStyle/>
          <a:p>
            <a:fld id="{81BCFF08-B4C6-40F2-9579-E83CA07241F2}" type="datetimeFigureOut">
              <a:rPr lang="en-US" smtClean="0"/>
              <a:t>11/11/2023</a:t>
            </a:fld>
            <a:endParaRPr lang="en-US"/>
          </a:p>
        </p:txBody>
      </p:sp>
      <p:sp>
        <p:nvSpPr>
          <p:cNvPr id="5" name="Footer Placeholder 4">
            <a:extLst>
              <a:ext uri="{FF2B5EF4-FFF2-40B4-BE49-F238E27FC236}">
                <a16:creationId xmlns:a16="http://schemas.microsoft.com/office/drawing/2014/main" id="{F8A15FAE-6C00-6122-12A9-3FBD030D3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101F3-0407-A32D-F603-A158C3E25542}"/>
              </a:ext>
            </a:extLst>
          </p:cNvPr>
          <p:cNvSpPr>
            <a:spLocks noGrp="1"/>
          </p:cNvSpPr>
          <p:nvPr>
            <p:ph type="sldNum" sz="quarter" idx="12"/>
          </p:nvPr>
        </p:nvSpPr>
        <p:spPr/>
        <p:txBody>
          <a:bodyPr/>
          <a:lstStyle/>
          <a:p>
            <a:fld id="{2CF43A7B-1757-4CC8-BA5E-4395CB8F4531}" type="slidenum">
              <a:rPr lang="en-US" smtClean="0"/>
              <a:t>‹#›</a:t>
            </a:fld>
            <a:endParaRPr lang="en-US"/>
          </a:p>
        </p:txBody>
      </p:sp>
    </p:spTree>
    <p:extLst>
      <p:ext uri="{BB962C8B-B14F-4D97-AF65-F5344CB8AC3E}">
        <p14:creationId xmlns:p14="http://schemas.microsoft.com/office/powerpoint/2010/main" val="3809753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39B2A-BCE2-7116-ECF4-B83E55F700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386587-BA97-7085-8F8F-605D5B9F1F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F1DAB-9923-32AC-A2A5-EF15BBE70166}"/>
              </a:ext>
            </a:extLst>
          </p:cNvPr>
          <p:cNvSpPr>
            <a:spLocks noGrp="1"/>
          </p:cNvSpPr>
          <p:nvPr>
            <p:ph type="dt" sz="half" idx="10"/>
          </p:nvPr>
        </p:nvSpPr>
        <p:spPr/>
        <p:txBody>
          <a:bodyPr/>
          <a:lstStyle/>
          <a:p>
            <a:fld id="{81BCFF08-B4C6-40F2-9579-E83CA07241F2}" type="datetimeFigureOut">
              <a:rPr lang="en-US" smtClean="0"/>
              <a:t>11/11/2023</a:t>
            </a:fld>
            <a:endParaRPr lang="en-US"/>
          </a:p>
        </p:txBody>
      </p:sp>
      <p:sp>
        <p:nvSpPr>
          <p:cNvPr id="5" name="Footer Placeholder 4">
            <a:extLst>
              <a:ext uri="{FF2B5EF4-FFF2-40B4-BE49-F238E27FC236}">
                <a16:creationId xmlns:a16="http://schemas.microsoft.com/office/drawing/2014/main" id="{1046FAA0-C2C5-DB56-C1AD-2432BE50D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0112A-8AD4-CBBC-34A1-9E072EE4354E}"/>
              </a:ext>
            </a:extLst>
          </p:cNvPr>
          <p:cNvSpPr>
            <a:spLocks noGrp="1"/>
          </p:cNvSpPr>
          <p:nvPr>
            <p:ph type="sldNum" sz="quarter" idx="12"/>
          </p:nvPr>
        </p:nvSpPr>
        <p:spPr/>
        <p:txBody>
          <a:bodyPr/>
          <a:lstStyle/>
          <a:p>
            <a:fld id="{2CF43A7B-1757-4CC8-BA5E-4395CB8F4531}" type="slidenum">
              <a:rPr lang="en-US" smtClean="0"/>
              <a:t>‹#›</a:t>
            </a:fld>
            <a:endParaRPr lang="en-US"/>
          </a:p>
        </p:txBody>
      </p:sp>
    </p:spTree>
    <p:extLst>
      <p:ext uri="{BB962C8B-B14F-4D97-AF65-F5344CB8AC3E}">
        <p14:creationId xmlns:p14="http://schemas.microsoft.com/office/powerpoint/2010/main" val="1058444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2B57B-80C5-DC83-A221-875B25F462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6B40D8-3C6D-676C-2B81-8286D9DD45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52E1AC-2E93-565A-134D-65E51A6258F2}"/>
              </a:ext>
            </a:extLst>
          </p:cNvPr>
          <p:cNvSpPr>
            <a:spLocks noGrp="1"/>
          </p:cNvSpPr>
          <p:nvPr>
            <p:ph type="dt" sz="half" idx="10"/>
          </p:nvPr>
        </p:nvSpPr>
        <p:spPr/>
        <p:txBody>
          <a:bodyPr/>
          <a:lstStyle/>
          <a:p>
            <a:fld id="{81BCFF08-B4C6-40F2-9579-E83CA07241F2}" type="datetimeFigureOut">
              <a:rPr lang="en-US" smtClean="0"/>
              <a:t>11/11/2023</a:t>
            </a:fld>
            <a:endParaRPr lang="en-US"/>
          </a:p>
        </p:txBody>
      </p:sp>
      <p:sp>
        <p:nvSpPr>
          <p:cNvPr id="5" name="Footer Placeholder 4">
            <a:extLst>
              <a:ext uri="{FF2B5EF4-FFF2-40B4-BE49-F238E27FC236}">
                <a16:creationId xmlns:a16="http://schemas.microsoft.com/office/drawing/2014/main" id="{22F37201-A2CE-45DF-2823-8558C0BA1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859AA-FDF8-0C9E-D444-26B34B7F8D1E}"/>
              </a:ext>
            </a:extLst>
          </p:cNvPr>
          <p:cNvSpPr>
            <a:spLocks noGrp="1"/>
          </p:cNvSpPr>
          <p:nvPr>
            <p:ph type="sldNum" sz="quarter" idx="12"/>
          </p:nvPr>
        </p:nvSpPr>
        <p:spPr/>
        <p:txBody>
          <a:bodyPr/>
          <a:lstStyle/>
          <a:p>
            <a:fld id="{2CF43A7B-1757-4CC8-BA5E-4395CB8F4531}" type="slidenum">
              <a:rPr lang="en-US" smtClean="0"/>
              <a:t>‹#›</a:t>
            </a:fld>
            <a:endParaRPr lang="en-US"/>
          </a:p>
        </p:txBody>
      </p:sp>
    </p:spTree>
    <p:extLst>
      <p:ext uri="{BB962C8B-B14F-4D97-AF65-F5344CB8AC3E}">
        <p14:creationId xmlns:p14="http://schemas.microsoft.com/office/powerpoint/2010/main" val="388434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3C7DD-A1F4-B858-660B-621E88AC99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035C2F-AD24-A5F1-5FD6-9D56C03534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1A9EA7-7624-512F-A8F4-54A0E11269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A8A515-31F2-F5B4-A624-B4D395ACC529}"/>
              </a:ext>
            </a:extLst>
          </p:cNvPr>
          <p:cNvSpPr>
            <a:spLocks noGrp="1"/>
          </p:cNvSpPr>
          <p:nvPr>
            <p:ph type="dt" sz="half" idx="10"/>
          </p:nvPr>
        </p:nvSpPr>
        <p:spPr/>
        <p:txBody>
          <a:bodyPr/>
          <a:lstStyle/>
          <a:p>
            <a:fld id="{81BCFF08-B4C6-40F2-9579-E83CA07241F2}" type="datetimeFigureOut">
              <a:rPr lang="en-US" smtClean="0"/>
              <a:t>11/11/2023</a:t>
            </a:fld>
            <a:endParaRPr lang="en-US"/>
          </a:p>
        </p:txBody>
      </p:sp>
      <p:sp>
        <p:nvSpPr>
          <p:cNvPr id="6" name="Footer Placeholder 5">
            <a:extLst>
              <a:ext uri="{FF2B5EF4-FFF2-40B4-BE49-F238E27FC236}">
                <a16:creationId xmlns:a16="http://schemas.microsoft.com/office/drawing/2014/main" id="{68045902-FDEA-22DA-08BE-DAC7AD3A5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6BC74-51DF-25E4-8D42-823A178E0121}"/>
              </a:ext>
            </a:extLst>
          </p:cNvPr>
          <p:cNvSpPr>
            <a:spLocks noGrp="1"/>
          </p:cNvSpPr>
          <p:nvPr>
            <p:ph type="sldNum" sz="quarter" idx="12"/>
          </p:nvPr>
        </p:nvSpPr>
        <p:spPr/>
        <p:txBody>
          <a:bodyPr/>
          <a:lstStyle/>
          <a:p>
            <a:fld id="{2CF43A7B-1757-4CC8-BA5E-4395CB8F4531}" type="slidenum">
              <a:rPr lang="en-US" smtClean="0"/>
              <a:t>‹#›</a:t>
            </a:fld>
            <a:endParaRPr lang="en-US"/>
          </a:p>
        </p:txBody>
      </p:sp>
    </p:spTree>
    <p:extLst>
      <p:ext uri="{BB962C8B-B14F-4D97-AF65-F5344CB8AC3E}">
        <p14:creationId xmlns:p14="http://schemas.microsoft.com/office/powerpoint/2010/main" val="158410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F9E6-C821-B06D-0243-34F32F9DF5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08AC1B-35FA-E350-0738-7869F58C20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B581C3-9B6E-6747-D878-F688682BBF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796A41-9DCB-9B41-5BAB-CC817ABD5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AF6D0B-9D39-E1CE-4F0E-63E89B5B51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07F15E-6A7E-3401-3AFC-D04832001958}"/>
              </a:ext>
            </a:extLst>
          </p:cNvPr>
          <p:cNvSpPr>
            <a:spLocks noGrp="1"/>
          </p:cNvSpPr>
          <p:nvPr>
            <p:ph type="dt" sz="half" idx="10"/>
          </p:nvPr>
        </p:nvSpPr>
        <p:spPr/>
        <p:txBody>
          <a:bodyPr/>
          <a:lstStyle/>
          <a:p>
            <a:fld id="{81BCFF08-B4C6-40F2-9579-E83CA07241F2}" type="datetimeFigureOut">
              <a:rPr lang="en-US" smtClean="0"/>
              <a:t>11/11/2023</a:t>
            </a:fld>
            <a:endParaRPr lang="en-US"/>
          </a:p>
        </p:txBody>
      </p:sp>
      <p:sp>
        <p:nvSpPr>
          <p:cNvPr id="8" name="Footer Placeholder 7">
            <a:extLst>
              <a:ext uri="{FF2B5EF4-FFF2-40B4-BE49-F238E27FC236}">
                <a16:creationId xmlns:a16="http://schemas.microsoft.com/office/drawing/2014/main" id="{6B17AEF5-37B4-BF9D-7145-CAE9C6FB23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6FF265-023C-6145-A0F4-DF82441560F0}"/>
              </a:ext>
            </a:extLst>
          </p:cNvPr>
          <p:cNvSpPr>
            <a:spLocks noGrp="1"/>
          </p:cNvSpPr>
          <p:nvPr>
            <p:ph type="sldNum" sz="quarter" idx="12"/>
          </p:nvPr>
        </p:nvSpPr>
        <p:spPr/>
        <p:txBody>
          <a:bodyPr/>
          <a:lstStyle/>
          <a:p>
            <a:fld id="{2CF43A7B-1757-4CC8-BA5E-4395CB8F4531}" type="slidenum">
              <a:rPr lang="en-US" smtClean="0"/>
              <a:t>‹#›</a:t>
            </a:fld>
            <a:endParaRPr lang="en-US"/>
          </a:p>
        </p:txBody>
      </p:sp>
    </p:spTree>
    <p:extLst>
      <p:ext uri="{BB962C8B-B14F-4D97-AF65-F5344CB8AC3E}">
        <p14:creationId xmlns:p14="http://schemas.microsoft.com/office/powerpoint/2010/main" val="4246258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98BF-C9D6-ABC0-EF77-32E7F4FCE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05DD95-938E-379F-425C-304F0219FB61}"/>
              </a:ext>
            </a:extLst>
          </p:cNvPr>
          <p:cNvSpPr>
            <a:spLocks noGrp="1"/>
          </p:cNvSpPr>
          <p:nvPr>
            <p:ph type="dt" sz="half" idx="10"/>
          </p:nvPr>
        </p:nvSpPr>
        <p:spPr/>
        <p:txBody>
          <a:bodyPr/>
          <a:lstStyle/>
          <a:p>
            <a:fld id="{81BCFF08-B4C6-40F2-9579-E83CA07241F2}" type="datetimeFigureOut">
              <a:rPr lang="en-US" smtClean="0"/>
              <a:t>11/11/2023</a:t>
            </a:fld>
            <a:endParaRPr lang="en-US"/>
          </a:p>
        </p:txBody>
      </p:sp>
      <p:sp>
        <p:nvSpPr>
          <p:cNvPr id="4" name="Footer Placeholder 3">
            <a:extLst>
              <a:ext uri="{FF2B5EF4-FFF2-40B4-BE49-F238E27FC236}">
                <a16:creationId xmlns:a16="http://schemas.microsoft.com/office/drawing/2014/main" id="{368AA21B-E68F-433D-5A02-888CA7878D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CC7B95-D53B-EC73-6175-B6A0C6465FE6}"/>
              </a:ext>
            </a:extLst>
          </p:cNvPr>
          <p:cNvSpPr>
            <a:spLocks noGrp="1"/>
          </p:cNvSpPr>
          <p:nvPr>
            <p:ph type="sldNum" sz="quarter" idx="12"/>
          </p:nvPr>
        </p:nvSpPr>
        <p:spPr/>
        <p:txBody>
          <a:bodyPr/>
          <a:lstStyle/>
          <a:p>
            <a:fld id="{2CF43A7B-1757-4CC8-BA5E-4395CB8F4531}" type="slidenum">
              <a:rPr lang="en-US" smtClean="0"/>
              <a:t>‹#›</a:t>
            </a:fld>
            <a:endParaRPr lang="en-US"/>
          </a:p>
        </p:txBody>
      </p:sp>
    </p:spTree>
    <p:extLst>
      <p:ext uri="{BB962C8B-B14F-4D97-AF65-F5344CB8AC3E}">
        <p14:creationId xmlns:p14="http://schemas.microsoft.com/office/powerpoint/2010/main" val="227120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D4EDB3-2FE9-A10A-5822-FA50E7B7D1EC}"/>
              </a:ext>
            </a:extLst>
          </p:cNvPr>
          <p:cNvSpPr>
            <a:spLocks noGrp="1"/>
          </p:cNvSpPr>
          <p:nvPr>
            <p:ph type="dt" sz="half" idx="10"/>
          </p:nvPr>
        </p:nvSpPr>
        <p:spPr/>
        <p:txBody>
          <a:bodyPr/>
          <a:lstStyle/>
          <a:p>
            <a:fld id="{81BCFF08-B4C6-40F2-9579-E83CA07241F2}" type="datetimeFigureOut">
              <a:rPr lang="en-US" smtClean="0"/>
              <a:t>11/11/2023</a:t>
            </a:fld>
            <a:endParaRPr lang="en-US"/>
          </a:p>
        </p:txBody>
      </p:sp>
      <p:sp>
        <p:nvSpPr>
          <p:cNvPr id="3" name="Footer Placeholder 2">
            <a:extLst>
              <a:ext uri="{FF2B5EF4-FFF2-40B4-BE49-F238E27FC236}">
                <a16:creationId xmlns:a16="http://schemas.microsoft.com/office/drawing/2014/main" id="{4C9D1D33-2C7E-4F60-E4D5-7EA2B1216C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E3ADD2-93D8-34DE-6168-558052FB0B96}"/>
              </a:ext>
            </a:extLst>
          </p:cNvPr>
          <p:cNvSpPr>
            <a:spLocks noGrp="1"/>
          </p:cNvSpPr>
          <p:nvPr>
            <p:ph type="sldNum" sz="quarter" idx="12"/>
          </p:nvPr>
        </p:nvSpPr>
        <p:spPr/>
        <p:txBody>
          <a:bodyPr/>
          <a:lstStyle/>
          <a:p>
            <a:fld id="{2CF43A7B-1757-4CC8-BA5E-4395CB8F4531}" type="slidenum">
              <a:rPr lang="en-US" smtClean="0"/>
              <a:t>‹#›</a:t>
            </a:fld>
            <a:endParaRPr lang="en-US"/>
          </a:p>
        </p:txBody>
      </p:sp>
    </p:spTree>
    <p:extLst>
      <p:ext uri="{BB962C8B-B14F-4D97-AF65-F5344CB8AC3E}">
        <p14:creationId xmlns:p14="http://schemas.microsoft.com/office/powerpoint/2010/main" val="283077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254FF-E764-40C2-5E83-E5526831D1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144D04-3B65-E7AA-5BCE-2508F0D5AE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C387F4-1465-E3A2-4522-4483CF3C4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447BA8-EE28-F488-F3B1-3211172F8D55}"/>
              </a:ext>
            </a:extLst>
          </p:cNvPr>
          <p:cNvSpPr>
            <a:spLocks noGrp="1"/>
          </p:cNvSpPr>
          <p:nvPr>
            <p:ph type="dt" sz="half" idx="10"/>
          </p:nvPr>
        </p:nvSpPr>
        <p:spPr/>
        <p:txBody>
          <a:bodyPr/>
          <a:lstStyle/>
          <a:p>
            <a:fld id="{81BCFF08-B4C6-40F2-9579-E83CA07241F2}" type="datetimeFigureOut">
              <a:rPr lang="en-US" smtClean="0"/>
              <a:t>11/11/2023</a:t>
            </a:fld>
            <a:endParaRPr lang="en-US"/>
          </a:p>
        </p:txBody>
      </p:sp>
      <p:sp>
        <p:nvSpPr>
          <p:cNvPr id="6" name="Footer Placeholder 5">
            <a:extLst>
              <a:ext uri="{FF2B5EF4-FFF2-40B4-BE49-F238E27FC236}">
                <a16:creationId xmlns:a16="http://schemas.microsoft.com/office/drawing/2014/main" id="{D5D38F2E-5BE0-3BF3-FC3B-FD2330F86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216CF4-FC64-F9F4-B6C2-932C317BCA33}"/>
              </a:ext>
            </a:extLst>
          </p:cNvPr>
          <p:cNvSpPr>
            <a:spLocks noGrp="1"/>
          </p:cNvSpPr>
          <p:nvPr>
            <p:ph type="sldNum" sz="quarter" idx="12"/>
          </p:nvPr>
        </p:nvSpPr>
        <p:spPr/>
        <p:txBody>
          <a:bodyPr/>
          <a:lstStyle/>
          <a:p>
            <a:fld id="{2CF43A7B-1757-4CC8-BA5E-4395CB8F4531}" type="slidenum">
              <a:rPr lang="en-US" smtClean="0"/>
              <a:t>‹#›</a:t>
            </a:fld>
            <a:endParaRPr lang="en-US"/>
          </a:p>
        </p:txBody>
      </p:sp>
    </p:spTree>
    <p:extLst>
      <p:ext uri="{BB962C8B-B14F-4D97-AF65-F5344CB8AC3E}">
        <p14:creationId xmlns:p14="http://schemas.microsoft.com/office/powerpoint/2010/main" val="988990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4DA2-78E9-3B06-6BCF-F37561322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BD929C-B26F-8B17-6642-1961E18C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D73816-A789-B647-9E60-AEA181420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ED497B-99EB-E4D0-D7C3-569723807D06}"/>
              </a:ext>
            </a:extLst>
          </p:cNvPr>
          <p:cNvSpPr>
            <a:spLocks noGrp="1"/>
          </p:cNvSpPr>
          <p:nvPr>
            <p:ph type="dt" sz="half" idx="10"/>
          </p:nvPr>
        </p:nvSpPr>
        <p:spPr/>
        <p:txBody>
          <a:bodyPr/>
          <a:lstStyle/>
          <a:p>
            <a:fld id="{81BCFF08-B4C6-40F2-9579-E83CA07241F2}" type="datetimeFigureOut">
              <a:rPr lang="en-US" smtClean="0"/>
              <a:t>11/11/2023</a:t>
            </a:fld>
            <a:endParaRPr lang="en-US"/>
          </a:p>
        </p:txBody>
      </p:sp>
      <p:sp>
        <p:nvSpPr>
          <p:cNvPr id="6" name="Footer Placeholder 5">
            <a:extLst>
              <a:ext uri="{FF2B5EF4-FFF2-40B4-BE49-F238E27FC236}">
                <a16:creationId xmlns:a16="http://schemas.microsoft.com/office/drawing/2014/main" id="{CD44D071-57D9-2D34-9092-316631DF05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1D0894-6992-0C5C-C661-C89F36302917}"/>
              </a:ext>
            </a:extLst>
          </p:cNvPr>
          <p:cNvSpPr>
            <a:spLocks noGrp="1"/>
          </p:cNvSpPr>
          <p:nvPr>
            <p:ph type="sldNum" sz="quarter" idx="12"/>
          </p:nvPr>
        </p:nvSpPr>
        <p:spPr/>
        <p:txBody>
          <a:bodyPr/>
          <a:lstStyle/>
          <a:p>
            <a:fld id="{2CF43A7B-1757-4CC8-BA5E-4395CB8F4531}" type="slidenum">
              <a:rPr lang="en-US" smtClean="0"/>
              <a:t>‹#›</a:t>
            </a:fld>
            <a:endParaRPr lang="en-US"/>
          </a:p>
        </p:txBody>
      </p:sp>
    </p:spTree>
    <p:extLst>
      <p:ext uri="{BB962C8B-B14F-4D97-AF65-F5344CB8AC3E}">
        <p14:creationId xmlns:p14="http://schemas.microsoft.com/office/powerpoint/2010/main" val="408089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37156B-D84E-2C6B-254C-CB6D4FB71B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29E344-8A14-D41A-7967-F03D86B86C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347CB-7202-79E6-936C-6B3F76AAD3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CFF08-B4C6-40F2-9579-E83CA07241F2}" type="datetimeFigureOut">
              <a:rPr lang="en-US" smtClean="0"/>
              <a:t>11/11/2023</a:t>
            </a:fld>
            <a:endParaRPr lang="en-US"/>
          </a:p>
        </p:txBody>
      </p:sp>
      <p:sp>
        <p:nvSpPr>
          <p:cNvPr id="5" name="Footer Placeholder 4">
            <a:extLst>
              <a:ext uri="{FF2B5EF4-FFF2-40B4-BE49-F238E27FC236}">
                <a16:creationId xmlns:a16="http://schemas.microsoft.com/office/drawing/2014/main" id="{7AFA0770-DCB1-C80D-7C8E-435783308F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53B26C-9A5D-866A-3425-B8F36490D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43A7B-1757-4CC8-BA5E-4395CB8F4531}" type="slidenum">
              <a:rPr lang="en-US" smtClean="0"/>
              <a:t>‹#›</a:t>
            </a:fld>
            <a:endParaRPr lang="en-US"/>
          </a:p>
        </p:txBody>
      </p:sp>
    </p:spTree>
    <p:extLst>
      <p:ext uri="{BB962C8B-B14F-4D97-AF65-F5344CB8AC3E}">
        <p14:creationId xmlns:p14="http://schemas.microsoft.com/office/powerpoint/2010/main" val="1979539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4392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186</Words>
  <Application>Microsoft Office PowerPoint</Application>
  <PresentationFormat>Widescreen</PresentationFormat>
  <Paragraphs>11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Lato, san-serif</vt:lpstr>
      <vt:lpstr>Montserrat</vt:lpstr>
      <vt:lpstr>var(--heading-font)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 L S Monteiro</dc:creator>
  <cp:lastModifiedBy>Ana L S Monteiro</cp:lastModifiedBy>
  <cp:revision>1</cp:revision>
  <dcterms:created xsi:type="dcterms:W3CDTF">2023-11-11T03:51:52Z</dcterms:created>
  <dcterms:modified xsi:type="dcterms:W3CDTF">2023-11-11T03:58:49Z</dcterms:modified>
</cp:coreProperties>
</file>