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taatliches"/>
      <p:regular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Work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1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taatlich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242414e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1242414e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subTitle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7" type="title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8" type="subTitle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9" type="title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1" type="subTitle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flipH="1" rot="10800000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9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2" type="subTitle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subTitle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subTitle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6" type="subTitle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7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8"/>
          <p:cNvSpPr txBox="1"/>
          <p:nvPr>
            <p:ph idx="2" type="subTitle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8"/>
          <p:cNvSpPr txBox="1"/>
          <p:nvPr>
            <p:ph idx="3" type="subTitle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8"/>
          <p:cNvSpPr txBox="1"/>
          <p:nvPr>
            <p:ph idx="4" type="subTitle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5" type="subTitle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hasCustomPrompt="1" idx="7" type="title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hasCustomPrompt="1" idx="8" type="title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/>
          <p:nvPr>
            <p:ph hasCustomPrompt="1" idx="9" type="title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/>
          <p:nvPr>
            <p:ph hasCustomPrompt="1" idx="13" type="title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9"/>
          <p:cNvSpPr txBox="1"/>
          <p:nvPr>
            <p:ph idx="3" type="subTitle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9"/>
          <p:cNvSpPr txBox="1"/>
          <p:nvPr>
            <p:ph idx="4" type="subTitle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9"/>
          <p:cNvSpPr txBox="1"/>
          <p:nvPr>
            <p:ph idx="5" type="subTitle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6" type="subTitle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7" type="subTitle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8" type="subTitle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0"/>
          <p:cNvSpPr txBox="1"/>
          <p:nvPr>
            <p:ph idx="5" type="subTitle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0"/>
          <p:cNvSpPr txBox="1"/>
          <p:nvPr>
            <p:ph idx="6" type="subTitle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0"/>
          <p:cNvSpPr txBox="1"/>
          <p:nvPr>
            <p:ph idx="7" type="subTitle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8" type="subTitle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9" type="subTitle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3" type="subTitle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4" type="subTitle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5" type="subTitle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360250"/>
            <a:ext cx="77040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31"/>
          <p:cNvSpPr txBox="1"/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subTitle"/>
          </p:nvPr>
        </p:nvSpPr>
        <p:spPr>
          <a:xfrm>
            <a:off x="1218150" y="3600050"/>
            <a:ext cx="67077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</a:t>
            </a:r>
            <a:r>
              <a:rPr lang="en"/>
              <a:t> way to success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75" y="1273840"/>
            <a:ext cx="1887300" cy="187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3709925" y="2359998"/>
            <a:ext cx="46989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Master is a company that offers a Scholarships in it training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get this Scholarship you must pass 2 quizzes one of them is an english quiz and the second one is technical  quiz then we will contact with you to tell you if you are accepted or not</a:t>
            </a:r>
            <a:endParaRPr/>
          </a:p>
        </p:txBody>
      </p:sp>
      <p:grpSp>
        <p:nvGrpSpPr>
          <p:cNvPr id="223" name="Google Shape;223;p35"/>
          <p:cNvGrpSpPr/>
          <p:nvPr/>
        </p:nvGrpSpPr>
        <p:grpSpPr>
          <a:xfrm>
            <a:off x="3787900" y="2233575"/>
            <a:ext cx="1785800" cy="114325"/>
            <a:chOff x="6140025" y="3106700"/>
            <a:chExt cx="1785800" cy="114325"/>
          </a:xfrm>
        </p:grpSpPr>
        <p:sp>
          <p:nvSpPr>
            <p:cNvPr id="224" name="Google Shape;224;p35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8242" l="2937" r="2293" t="4160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0000" y="53795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Brand style </a:t>
            </a:r>
            <a:r>
              <a:rPr b="1"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r>
              <a:rPr b="1"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2" name="Google Shape;232;p3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33" name="Google Shape;233;p3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6"/>
          <p:cNvSpPr/>
          <p:nvPr/>
        </p:nvSpPr>
        <p:spPr>
          <a:xfrm>
            <a:off x="5367400" y="1800704"/>
            <a:ext cx="1170600" cy="747000"/>
          </a:xfrm>
          <a:prstGeom prst="rect">
            <a:avLst/>
          </a:prstGeom>
          <a:gradFill>
            <a:gsLst>
              <a:gs pos="0">
                <a:srgbClr val="F66CB1">
                  <a:alpha val="56078"/>
                </a:srgbClr>
              </a:gs>
              <a:gs pos="100000">
                <a:srgbClr val="7B67FB">
                  <a:alpha val="78823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5367475" y="2779894"/>
            <a:ext cx="1170600" cy="747000"/>
          </a:xfrm>
          <a:prstGeom prst="rect">
            <a:avLst/>
          </a:prstGeom>
          <a:solidFill>
            <a:srgbClr val="3F32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6809475" y="2779894"/>
            <a:ext cx="1265700" cy="747000"/>
          </a:xfrm>
          <a:prstGeom prst="rect">
            <a:avLst/>
          </a:prstGeom>
          <a:solidFill>
            <a:srgbClr val="D0DBE2">
              <a:alpha val="21000"/>
            </a:srgbClr>
          </a:solidFill>
          <a:ln cap="flat" cmpd="sng" w="9525">
            <a:solidFill>
              <a:srgbClr val="D0DB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6857025" y="1800704"/>
            <a:ext cx="1170600" cy="747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6997125" y="1934226"/>
            <a:ext cx="1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FFFFFF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5575075" y="1761375"/>
            <a:ext cx="8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Linear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5315875" y="193422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F66CB1/56%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315875" y="2181279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7B67FB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/79%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5315875" y="2908031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3F3294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6769875" y="295329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D0DBE2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/47%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6081325" y="3725317"/>
            <a:ext cx="1265700" cy="747000"/>
          </a:xfrm>
          <a:prstGeom prst="rect">
            <a:avLst/>
          </a:prstGeom>
          <a:solidFill>
            <a:srgbClr val="473E87">
              <a:alpha val="21000"/>
            </a:srgbClr>
          </a:solidFill>
          <a:ln cap="flat" cmpd="sng" w="9525">
            <a:solidFill>
              <a:srgbClr val="D0DB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6064075" y="383375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473E87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/21%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806500" y="1330275"/>
            <a:ext cx="17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Colors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2020775"/>
            <a:ext cx="1625763" cy="16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1151500" y="1456150"/>
            <a:ext cx="17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Logo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167225" y="1503125"/>
            <a:ext cx="17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Fonts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488" y="4021275"/>
            <a:ext cx="1344900" cy="4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488" y="3480100"/>
            <a:ext cx="127285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3167213" y="2908025"/>
            <a:ext cx="17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Buttons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