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467D-7959-F1F7-FBD7-D7AE0659F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8AF13-DF79-17FA-756E-E761C1FB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96F4-3E53-99B3-EA86-BB0B96E6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9FC4-EF00-E343-5CB4-E5712B0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5A8A2-3242-333B-D750-5B6387BE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5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BF52-7610-F541-8DDE-2DB7C26B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7BCE6-0C40-8BFF-34DC-7F6091B9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3278-D3A3-79CB-AD51-A95731FF0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C7F59-AF8C-1ABE-387D-A350D5D2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2F59-93AF-104A-5135-BE070960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46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A6D66D-4573-B324-BF02-97792F593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F5FAE-CFD7-8922-29D3-4BA53279A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8448-1357-1CD0-3D4C-A9ED823B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D383-34E1-C46C-470A-6560673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FFC3-BD24-90CE-F5A8-20F830DA2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04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4037-8359-7BED-9450-6518CBA47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828F-5AE4-A563-9CE9-752D793D2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6E23-1A55-4916-8B13-48424020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E5A83-FDB8-2D12-392F-99721978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779A0-BD54-7B26-9034-48BE8E46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9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2F0B-9292-57A1-B4EC-6990A394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CA1CB-0954-12E5-D9B0-B0054A215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E857-2987-DE02-421F-5F50CE2B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5BD75-8E23-83EF-0B01-08814547C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D54A-E5BE-1ED9-5DE2-10103B64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0F49-B240-593F-7BE6-EB3ADD75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82900-7E81-BA64-D8DA-78BC51E86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77CAA-3DDD-B9B0-80BD-26B41CD6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32B36-6972-7DDE-0922-4133FE7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7646A-F361-3CD5-9892-3810A737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20A5-F58A-98D1-0ED4-52CB94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0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3C2F-A2CA-03C5-4A96-0423B272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E6276-6ACC-429C-4A0D-254CFB23A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B8A06-7DBD-26FD-BB51-87EB5919A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1C89-6C6D-5F70-3AB0-7377EE329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6D6B3-40BD-1352-805F-A3764A981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EF87A-F5E3-018E-E188-0E38F473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02106-39A0-D187-13C3-B8572849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EDCA6-8C9F-F2AA-AF22-C80468BA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50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3C55-9DA6-1FA6-1FF0-D0858A15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B5DD5-CAE5-7439-D107-2C23E9158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88BF5-75F6-473D-120A-B9F6172D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40AEA-7774-2C70-822F-3A809114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9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179A4-29AC-231F-E518-4375D0BD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4827E-B6EA-F3FD-9B44-C0EB627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A9CF6-233B-63B5-4792-A6E212114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7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472B-E702-8439-8F4E-134AC833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6EE8-11B7-55D5-8B1C-7A55C99C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6D12D-DC52-1BA4-F99F-C97AEF813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6FF1-F69A-51DA-CB2C-F5189D8A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93350-32D1-E4C6-238D-A70A4B781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E05DB-EE10-8A00-F0D1-D52C698D7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5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AC017-09B7-A708-E204-5964466C4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0DA6-074F-7675-1FC5-C8E2944BCD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641B-2067-7499-736E-1091273D5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7FE7B-74EF-5EDF-E92A-02A1ABB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64EE-67B3-2C88-472D-4807A968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A3375-48C5-3837-D494-7A240ED99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0E480-D5FF-7550-9AA5-15F41946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FB256-E3D0-3CAF-661E-C2332F5CC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1676-C7DB-0440-C9D9-0D411EC78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3CEE-5522-4728-8310-405778B9246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CD11D-3B40-FCA1-E62D-352400984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3A8C-8D22-B7AF-3C7C-4E1D98013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0FB3-97AE-445C-86E5-C3D00E2BA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06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26AD-6F64-DE72-316D-A36E97E846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5A24C-52F6-DC8E-0600-068C6CEC2A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F006D236-9DF9-5758-C183-94E36F0E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3" y="298384"/>
            <a:ext cx="12148174" cy="61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45F7684-B3CD-1716-B604-6E2FE14AF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36" y="173255"/>
            <a:ext cx="11550316" cy="6362299"/>
          </a:xfrm>
        </p:spPr>
      </p:pic>
    </p:spTree>
    <p:extLst>
      <p:ext uri="{BB962C8B-B14F-4D97-AF65-F5344CB8AC3E}">
        <p14:creationId xmlns:p14="http://schemas.microsoft.com/office/powerpoint/2010/main" val="168809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714FFA-579C-C551-0F92-52F103A0C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41" y="154005"/>
            <a:ext cx="11396311" cy="6468176"/>
          </a:xfrm>
        </p:spPr>
      </p:pic>
    </p:spTree>
    <p:extLst>
      <p:ext uri="{BB962C8B-B14F-4D97-AF65-F5344CB8AC3E}">
        <p14:creationId xmlns:p14="http://schemas.microsoft.com/office/powerpoint/2010/main" val="1117857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line&#10;&#10;Description automatically generated with medium confidence">
            <a:extLst>
              <a:ext uri="{FF2B5EF4-FFF2-40B4-BE49-F238E27FC236}">
                <a16:creationId xmlns:a16="http://schemas.microsoft.com/office/drawing/2014/main" id="{0D538B7D-7C8F-4A93-F422-A1F7CFDA5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4" y="154004"/>
            <a:ext cx="11713945" cy="6458552"/>
          </a:xfrm>
        </p:spPr>
      </p:pic>
    </p:spTree>
    <p:extLst>
      <p:ext uri="{BB962C8B-B14F-4D97-AF65-F5344CB8AC3E}">
        <p14:creationId xmlns:p14="http://schemas.microsoft.com/office/powerpoint/2010/main" val="72742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E805BA-E20B-D2CA-F35B-AC50E301A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144379"/>
            <a:ext cx="11704319" cy="6535554"/>
          </a:xfrm>
        </p:spPr>
      </p:pic>
    </p:spTree>
    <p:extLst>
      <p:ext uri="{BB962C8B-B14F-4D97-AF65-F5344CB8AC3E}">
        <p14:creationId xmlns:p14="http://schemas.microsoft.com/office/powerpoint/2010/main" val="2471479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A7F89E9A-273B-5F00-3302-8D42273DF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378"/>
            <a:ext cx="12191999" cy="6516303"/>
          </a:xfrm>
        </p:spPr>
      </p:pic>
    </p:spTree>
    <p:extLst>
      <p:ext uri="{BB962C8B-B14F-4D97-AF65-F5344CB8AC3E}">
        <p14:creationId xmlns:p14="http://schemas.microsoft.com/office/powerpoint/2010/main" val="3793017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2D6E3B-934D-7038-2C3A-FD935F721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2" y="0"/>
            <a:ext cx="11951368" cy="6858000"/>
          </a:xfrm>
        </p:spPr>
      </p:pic>
    </p:spTree>
    <p:extLst>
      <p:ext uri="{BB962C8B-B14F-4D97-AF65-F5344CB8AC3E}">
        <p14:creationId xmlns:p14="http://schemas.microsoft.com/office/powerpoint/2010/main" val="108970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01E8D376-22FB-4DC8-2510-C1A206A6B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" y="356134"/>
            <a:ext cx="11511815" cy="6227545"/>
          </a:xfrm>
        </p:spPr>
      </p:pic>
    </p:spTree>
    <p:extLst>
      <p:ext uri="{BB962C8B-B14F-4D97-AF65-F5344CB8AC3E}">
        <p14:creationId xmlns:p14="http://schemas.microsoft.com/office/powerpoint/2010/main" val="11301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8C3D2FBE-9B08-D0EE-4551-539AFF0D3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7" y="327259"/>
            <a:ext cx="11810198" cy="6294922"/>
          </a:xfrm>
        </p:spPr>
      </p:pic>
    </p:spTree>
    <p:extLst>
      <p:ext uri="{BB962C8B-B14F-4D97-AF65-F5344CB8AC3E}">
        <p14:creationId xmlns:p14="http://schemas.microsoft.com/office/powerpoint/2010/main" val="7954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959F9D18-C667-CAEE-824E-9ED3FDB0FD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85" y="250257"/>
            <a:ext cx="11608067" cy="6420050"/>
          </a:xfrm>
        </p:spPr>
      </p:pic>
    </p:spTree>
    <p:extLst>
      <p:ext uri="{BB962C8B-B14F-4D97-AF65-F5344CB8AC3E}">
        <p14:creationId xmlns:p14="http://schemas.microsoft.com/office/powerpoint/2010/main" val="419710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78DEF47-20D0-494E-BB2F-44253E967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8" y="577515"/>
            <a:ext cx="11627318" cy="6025415"/>
          </a:xfrm>
        </p:spPr>
      </p:pic>
    </p:spTree>
    <p:extLst>
      <p:ext uri="{BB962C8B-B14F-4D97-AF65-F5344CB8AC3E}">
        <p14:creationId xmlns:p14="http://schemas.microsoft.com/office/powerpoint/2010/main" val="422544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FE39F12-60BC-62C1-F1AA-7B8666AF23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308008"/>
            <a:ext cx="11839073" cy="6410426"/>
          </a:xfrm>
        </p:spPr>
      </p:pic>
    </p:spTree>
    <p:extLst>
      <p:ext uri="{BB962C8B-B14F-4D97-AF65-F5344CB8AC3E}">
        <p14:creationId xmlns:p14="http://schemas.microsoft.com/office/powerpoint/2010/main" val="368180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B574CC-DCA9-1B6C-3121-BA7EFB167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31" y="240632"/>
            <a:ext cx="11867949" cy="6487427"/>
          </a:xfrm>
        </p:spPr>
      </p:pic>
    </p:spTree>
    <p:extLst>
      <p:ext uri="{BB962C8B-B14F-4D97-AF65-F5344CB8AC3E}">
        <p14:creationId xmlns:p14="http://schemas.microsoft.com/office/powerpoint/2010/main" val="298929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5711702-1B8E-694F-478F-C131705441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59" y="96253"/>
            <a:ext cx="11752445" cy="6651056"/>
          </a:xfrm>
        </p:spPr>
      </p:pic>
    </p:spTree>
    <p:extLst>
      <p:ext uri="{BB962C8B-B14F-4D97-AF65-F5344CB8AC3E}">
        <p14:creationId xmlns:p14="http://schemas.microsoft.com/office/powerpoint/2010/main" val="269235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4995EF19-934C-4598-0921-234C9334F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" y="144379"/>
            <a:ext cx="11877575" cy="6622181"/>
          </a:xfrm>
        </p:spPr>
      </p:pic>
    </p:spTree>
    <p:extLst>
      <p:ext uri="{BB962C8B-B14F-4D97-AF65-F5344CB8AC3E}">
        <p14:creationId xmlns:p14="http://schemas.microsoft.com/office/powerpoint/2010/main" val="273964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Sagar, Anand</dc:creator>
  <cp:lastModifiedBy>Sagar, Anand</cp:lastModifiedBy>
  <cp:revision>2</cp:revision>
  <dcterms:created xsi:type="dcterms:W3CDTF">2024-02-23T19:28:14Z</dcterms:created>
  <dcterms:modified xsi:type="dcterms:W3CDTF">2024-02-27T02:09:24Z</dcterms:modified>
</cp:coreProperties>
</file>