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4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C2AE3B-0623-43F4-888A-02C2160C146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4C3FD9-8736-4345-BA41-31B92A83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8506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Tourist restaurants in Jordan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511"/>
          </a:xfrm>
        </p:spPr>
        <p:txBody>
          <a:bodyPr/>
          <a:lstStyle/>
          <a:p>
            <a:r>
              <a:rPr lang="en-US" b="1" dirty="0" smtClean="0"/>
              <a:t>Ministry of </a:t>
            </a:r>
            <a:r>
              <a:rPr lang="en-US" b="1" dirty="0"/>
              <a:t>J</a:t>
            </a:r>
            <a:r>
              <a:rPr lang="en-US" b="1" dirty="0" smtClean="0"/>
              <a:t>ordan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3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72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requirements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868" y="2116183"/>
            <a:ext cx="10141132" cy="373597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b="1" dirty="0" smtClean="0"/>
              <a:t>Registration is allowed to enter the site for all citizens and foreigners inside Jordan or upon entry by checking the identity to verify the person when booking in tourist restaurants.</a:t>
            </a:r>
          </a:p>
          <a:p>
            <a:pPr marL="457200" indent="-457200" algn="l">
              <a:buAutoNum type="arabicPeriod"/>
            </a:pPr>
            <a:r>
              <a:rPr lang="en-US" b="1" dirty="0" smtClean="0"/>
              <a:t>Add the names of all tourist restaurants.</a:t>
            </a:r>
          </a:p>
          <a:p>
            <a:pPr marL="457200" indent="-457200" algn="l">
              <a:buAutoNum type="arabicPeriod"/>
            </a:pPr>
            <a:r>
              <a:rPr lang="en-US" b="1" dirty="0" smtClean="0"/>
              <a:t>Determine the </a:t>
            </a:r>
            <a:r>
              <a:rPr lang="en-US" b="1" smtClean="0"/>
              <a:t>location </a:t>
            </a:r>
            <a:r>
              <a:rPr lang="en-US" b="1" smtClean="0"/>
              <a:t>and </a:t>
            </a:r>
            <a:r>
              <a:rPr lang="en-US" b="1" dirty="0" smtClean="0"/>
              <a:t>access through the program.</a:t>
            </a:r>
          </a:p>
          <a:p>
            <a:pPr marL="457200" indent="-457200" algn="l">
              <a:buAutoNum type="arabicPeriod"/>
            </a:pPr>
            <a:r>
              <a:rPr lang="en-US" b="1" dirty="0" smtClean="0"/>
              <a:t>Reservations and inquiries through the program.</a:t>
            </a:r>
          </a:p>
          <a:p>
            <a:pPr marL="457200" indent="-457200" algn="l">
              <a:buAutoNum type="arabicPeriod"/>
            </a:pPr>
            <a:r>
              <a:rPr lang="en-US" b="1" dirty="0" smtClean="0"/>
              <a:t>Daily discounts when booking through the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9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80" y="600891"/>
            <a:ext cx="9265919" cy="548639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6. Upon entering through authentication of identity, nationality can be determined, so we show the foods you want as foreigners and if you want the Jordanian food.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/>
              <a:t>7</a:t>
            </a:r>
            <a:r>
              <a:rPr lang="en-US" b="1" dirty="0" smtClean="0"/>
              <a:t>. Fast food delivery service from the nearest tourist restaurants by defining the location, which is transparent to the program.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/>
              <a:t>8</a:t>
            </a:r>
            <a:r>
              <a:rPr lang="en-US" b="1" dirty="0" smtClean="0"/>
              <a:t>. Delivery service of all drinks with fast food to improve service.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/>
              <a:t>9</a:t>
            </a:r>
            <a:r>
              <a:rPr lang="en-US" b="1" dirty="0" smtClean="0"/>
              <a:t>. When reserving through the program, the citizen or the tourist must evaluate the restaurant and service to ensure the quality of the service.</a:t>
            </a:r>
          </a:p>
          <a:p>
            <a:pPr algn="l"/>
            <a:endParaRPr lang="ar-JO" b="1" dirty="0" smtClean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8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9144000" cy="3533503"/>
          </a:xfrm>
        </p:spPr>
        <p:txBody>
          <a:bodyPr/>
          <a:lstStyle/>
          <a:p>
            <a:pPr algn="l"/>
            <a:r>
              <a:rPr lang="en-US" b="1" dirty="0" smtClean="0"/>
              <a:t>10. If there are more than ten complaints, the Ministry of Tourism should intervene and give final consideration, then the name and service provided must be changed.</a:t>
            </a:r>
          </a:p>
          <a:p>
            <a:pPr algn="l"/>
            <a:endParaRPr lang="en-US" dirty="0" smtClean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13119</TotalTime>
  <Words>197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Tahoma</vt:lpstr>
      <vt:lpstr>Parallax</vt:lpstr>
      <vt:lpstr>Tourist restaurants in Jordan</vt:lpstr>
      <vt:lpstr>Functional requirements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restaurants in Jordan</dc:title>
  <dc:creator>Anas alhuwaiti</dc:creator>
  <cp:lastModifiedBy>Anas alhuwaiti</cp:lastModifiedBy>
  <cp:revision>6</cp:revision>
  <dcterms:created xsi:type="dcterms:W3CDTF">2019-12-21T12:52:52Z</dcterms:created>
  <dcterms:modified xsi:type="dcterms:W3CDTF">2020-01-06T18:32:00Z</dcterms:modified>
</cp:coreProperties>
</file>