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Hi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ind-regular.fntdata"/><Relationship Id="rId20" Type="http://schemas.openxmlformats.org/officeDocument/2006/relationships/slide" Target="slides/slide13.xml"/><Relationship Id="rId41" Type="http://schemas.openxmlformats.org/officeDocument/2006/relationships/font" Target="fonts/Hind-bold.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dc632c1b3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8dc632c1b3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dc632c1b3_0_2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8dc632c1b3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dc632c1b3_2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8dc632c1b3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8dc632c1b3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8dc632c1b3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dc632c1b3_0_1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8dc632c1b3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dc632c1b3_0_1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8dc632c1b3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dc632c1b3_0_1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8dc632c1b3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8dc632c1b3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18dc632c1b3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dc632c1b3_0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8dc632c1b3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8dc632c1b3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8dc632c1b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8dc632c1b3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18dc632c1b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dc632c1b3_2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8dc632c1b3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8dc632c1b3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8dc632c1b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8dc632c1b3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8dc632c1b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8dc632c1b3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18dc632c1b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8dc632c1b3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18dc632c1b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8dc632c1b3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8dc632c1b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8dc632c1b3_0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8dc632c1b3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8dc632c1b3_0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8dc632c1b3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dc632c1b3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18dc632c1b3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8dc632c1b3_0_1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8dc632c1b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8dc632c1b3_0_1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18dc632c1b3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dc632c1b3_2_1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8dc632c1b3_2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8dc632c1b3_2_3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18dc632c1b3_2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8dc632c1b3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18dc632c1b3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8dc632c1b3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18dc632c1b3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dc632c1b3_2_2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8dc632c1b3_2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dc632c1b3_2_2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8dc632c1b3_2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dc632c1b3_2_2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8dc632c1b3_2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dc632c1b3_2_2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8dc632c1b3_2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dc632c1b3_2_3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8dc632c1b3_2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dc632c1b3_0_2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8dc632c1b3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6" name="Shape 56"/>
        <p:cNvGrpSpPr/>
        <p:nvPr/>
      </p:nvGrpSpPr>
      <p:grpSpPr>
        <a:xfrm>
          <a:off x="0" y="0"/>
          <a:ext cx="0" cy="0"/>
          <a:chOff x="0" y="0"/>
          <a:chExt cx="0" cy="0"/>
        </a:xfrm>
      </p:grpSpPr>
      <p:pic>
        <p:nvPicPr>
          <p:cNvPr descr="Celestia-R1---OverlayTitleHD.png" id="57" name="Google Shape;57;p14"/>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58" name="Google Shape;58;p14"/>
          <p:cNvSpPr txBox="1"/>
          <p:nvPr>
            <p:ph type="ctrTitle"/>
          </p:nvPr>
        </p:nvSpPr>
        <p:spPr>
          <a:xfrm>
            <a:off x="2971799" y="1473200"/>
            <a:ext cx="5398295" cy="1816098"/>
          </a:xfrm>
          <a:prstGeom prst="rect">
            <a:avLst/>
          </a:prstGeom>
          <a:noFill/>
          <a:ln>
            <a:noFill/>
          </a:ln>
        </p:spPr>
        <p:txBody>
          <a:bodyPr anchorCtr="0" anchor="b" bIns="34275" lIns="68575" spcFirstLastPara="1" rIns="68575" wrap="square" tIns="34275">
            <a:norm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 type="subTitle"/>
          </p:nvPr>
        </p:nvSpPr>
        <p:spPr>
          <a:xfrm>
            <a:off x="2971799" y="3289299"/>
            <a:ext cx="5398295" cy="1054100"/>
          </a:xfrm>
          <a:prstGeom prst="rect">
            <a:avLst/>
          </a:prstGeom>
          <a:noFill/>
          <a:ln>
            <a:noFill/>
          </a:ln>
        </p:spPr>
        <p:txBody>
          <a:bodyPr anchorCtr="0" anchor="t" bIns="34275" lIns="68575" spcFirstLastPara="1" rIns="68575" wrap="square" tIns="34275">
            <a:norm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60" name="Google Shape;60;p14"/>
          <p:cNvSpPr txBox="1"/>
          <p:nvPr>
            <p:ph idx="10" type="dt"/>
          </p:nvPr>
        </p:nvSpPr>
        <p:spPr>
          <a:xfrm>
            <a:off x="6699419"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2971799" y="4402931"/>
            <a:ext cx="3670468"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7956719"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pic>
        <p:nvPicPr>
          <p:cNvPr descr="Celestia-R1---OverlayContentHD.png" id="64" name="Google Shape;64;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5" name="Google Shape;65;p1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67" name="Google Shape;67;p1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6"/>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 type="body"/>
          </p:nvPr>
        </p:nvSpPr>
        <p:spPr>
          <a:xfrm>
            <a:off x="730253" y="1663700"/>
            <a:ext cx="3531791"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73" name="Google Shape;73;p16"/>
          <p:cNvSpPr txBox="1"/>
          <p:nvPr>
            <p:ph idx="2" type="body"/>
          </p:nvPr>
        </p:nvSpPr>
        <p:spPr>
          <a:xfrm>
            <a:off x="514351" y="2152651"/>
            <a:ext cx="3747692" cy="2190749"/>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74" name="Google Shape;74;p16"/>
          <p:cNvSpPr txBox="1"/>
          <p:nvPr>
            <p:ph idx="3" type="body"/>
          </p:nvPr>
        </p:nvSpPr>
        <p:spPr>
          <a:xfrm>
            <a:off x="4572002" y="1670051"/>
            <a:ext cx="3542110"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75" name="Google Shape;75;p16"/>
          <p:cNvSpPr txBox="1"/>
          <p:nvPr>
            <p:ph idx="4" type="body"/>
          </p:nvPr>
        </p:nvSpPr>
        <p:spPr>
          <a:xfrm>
            <a:off x="4367612" y="2152651"/>
            <a:ext cx="3746501" cy="2190749"/>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76" name="Google Shape;76;p16"/>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pic>
        <p:nvPicPr>
          <p:cNvPr descr="Celestia-R1---OverlayContentHD.png" id="80" name="Google Shape;80;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1" name="Google Shape;81;p17"/>
          <p:cNvSpPr txBox="1"/>
          <p:nvPr>
            <p:ph type="title"/>
          </p:nvPr>
        </p:nvSpPr>
        <p:spPr>
          <a:xfrm>
            <a:off x="514350" y="2481436"/>
            <a:ext cx="7598570"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 type="body"/>
          </p:nvPr>
        </p:nvSpPr>
        <p:spPr>
          <a:xfrm>
            <a:off x="514349" y="3583036"/>
            <a:ext cx="7598571"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83" name="Google Shape;83;p1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pic>
        <p:nvPicPr>
          <p:cNvPr descr="Celestia-R1---OverlayContentHD.png" id="87" name="Google Shape;87;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8" name="Google Shape;88;p18"/>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 type="body"/>
          </p:nvPr>
        </p:nvSpPr>
        <p:spPr>
          <a:xfrm>
            <a:off x="514351" y="1606550"/>
            <a:ext cx="3746500" cy="2736851"/>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0" name="Google Shape;90;p18"/>
          <p:cNvSpPr txBox="1"/>
          <p:nvPr>
            <p:ph idx="2" type="body"/>
          </p:nvPr>
        </p:nvSpPr>
        <p:spPr>
          <a:xfrm>
            <a:off x="4366421" y="1606550"/>
            <a:ext cx="3746499" cy="273685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1" name="Google Shape;91;p1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descr="Celestia-R1---OverlayContentHD.png" id="95" name="Google Shape;95;p1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6" name="Google Shape;96;p1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pic>
        <p:nvPicPr>
          <p:cNvPr descr="Celestia-R1---OverlayContentHD.png" id="101" name="Google Shape;101;p2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2" name="Google Shape;102;p2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pic>
        <p:nvPicPr>
          <p:cNvPr descr="Celestia-R1---OverlayContentHD.png" id="106" name="Google Shape;106;p2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7" name="Google Shape;107;p21"/>
          <p:cNvSpPr txBox="1"/>
          <p:nvPr>
            <p:ph type="title"/>
          </p:nvPr>
        </p:nvSpPr>
        <p:spPr>
          <a:xfrm>
            <a:off x="514350" y="1555750"/>
            <a:ext cx="2760664" cy="10287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 type="body"/>
          </p:nvPr>
        </p:nvSpPr>
        <p:spPr>
          <a:xfrm>
            <a:off x="3486151" y="457201"/>
            <a:ext cx="4626770" cy="388620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09" name="Google Shape;109;p21"/>
          <p:cNvSpPr txBox="1"/>
          <p:nvPr>
            <p:ph idx="2" type="body"/>
          </p:nvPr>
        </p:nvSpPr>
        <p:spPr>
          <a:xfrm>
            <a:off x="514350" y="2584450"/>
            <a:ext cx="2760664" cy="13716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10" name="Google Shape;110;p21"/>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pic>
        <p:nvPicPr>
          <p:cNvPr descr="Celestia-R1---OverlayContentHD.png" id="114" name="Google Shape;114;p2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5" name="Google Shape;115;p22"/>
          <p:cNvSpPr txBox="1"/>
          <p:nvPr>
            <p:ph type="title"/>
          </p:nvPr>
        </p:nvSpPr>
        <p:spPr>
          <a:xfrm>
            <a:off x="514350" y="1200150"/>
            <a:ext cx="4623490" cy="10287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p:nvPr>
            <p:ph idx="2" type="pic"/>
          </p:nvPr>
        </p:nvSpPr>
        <p:spPr>
          <a:xfrm>
            <a:off x="5652190" y="685800"/>
            <a:ext cx="2460731"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117" name="Google Shape;117;p22"/>
          <p:cNvSpPr txBox="1"/>
          <p:nvPr>
            <p:ph idx="1" type="body"/>
          </p:nvPr>
        </p:nvSpPr>
        <p:spPr>
          <a:xfrm>
            <a:off x="514350" y="2228850"/>
            <a:ext cx="4623490" cy="13716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18" name="Google Shape;118;p22"/>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1" name="Shape 121"/>
        <p:cNvGrpSpPr/>
        <p:nvPr/>
      </p:nvGrpSpPr>
      <p:grpSpPr>
        <a:xfrm>
          <a:off x="0" y="0"/>
          <a:ext cx="0" cy="0"/>
          <a:chOff x="0" y="0"/>
          <a:chExt cx="0" cy="0"/>
        </a:xfrm>
      </p:grpSpPr>
      <p:pic>
        <p:nvPicPr>
          <p:cNvPr descr="Celestia-R1---OverlayContentHD.png" id="122" name="Google Shape;122;p2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3" name="Google Shape;123;p23"/>
          <p:cNvSpPr txBox="1"/>
          <p:nvPr>
            <p:ph type="title"/>
          </p:nvPr>
        </p:nvSpPr>
        <p:spPr>
          <a:xfrm>
            <a:off x="514350" y="3549649"/>
            <a:ext cx="759857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3"/>
          <p:cNvSpPr/>
          <p:nvPr>
            <p:ph idx="2" type="pic"/>
          </p:nvPr>
        </p:nvSpPr>
        <p:spPr>
          <a:xfrm>
            <a:off x="1028700" y="699084"/>
            <a:ext cx="6569870" cy="2373732"/>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125" name="Google Shape;125;p23"/>
          <p:cNvSpPr txBox="1"/>
          <p:nvPr>
            <p:ph idx="1" type="body"/>
          </p:nvPr>
        </p:nvSpPr>
        <p:spPr>
          <a:xfrm>
            <a:off x="514350" y="3974702"/>
            <a:ext cx="7598570"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26" name="Google Shape;126;p23"/>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9" name="Shape 129"/>
        <p:cNvGrpSpPr/>
        <p:nvPr/>
      </p:nvGrpSpPr>
      <p:grpSpPr>
        <a:xfrm>
          <a:off x="0" y="0"/>
          <a:ext cx="0" cy="0"/>
          <a:chOff x="0" y="0"/>
          <a:chExt cx="0" cy="0"/>
        </a:xfrm>
      </p:grpSpPr>
      <p:pic>
        <p:nvPicPr>
          <p:cNvPr descr="Celestia-R1---OverlayContentHD.png" id="130" name="Google Shape;130;p2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1" name="Google Shape;131;p24"/>
          <p:cNvSpPr txBox="1"/>
          <p:nvPr>
            <p:ph type="title"/>
          </p:nvPr>
        </p:nvSpPr>
        <p:spPr>
          <a:xfrm>
            <a:off x="514351" y="457201"/>
            <a:ext cx="7598570" cy="2343149"/>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 type="body"/>
          </p:nvPr>
        </p:nvSpPr>
        <p:spPr>
          <a:xfrm>
            <a:off x="514350" y="3257550"/>
            <a:ext cx="7598571" cy="108585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33" name="Google Shape;133;p24"/>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6" name="Shape 136"/>
        <p:cNvGrpSpPr/>
        <p:nvPr/>
      </p:nvGrpSpPr>
      <p:grpSpPr>
        <a:xfrm>
          <a:off x="0" y="0"/>
          <a:ext cx="0" cy="0"/>
          <a:chOff x="0" y="0"/>
          <a:chExt cx="0" cy="0"/>
        </a:xfrm>
      </p:grpSpPr>
      <p:pic>
        <p:nvPicPr>
          <p:cNvPr descr="Celestia-R1---OverlayContentHD.png" id="137" name="Google Shape;137;p2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8" name="Google Shape;138;p25"/>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39" name="Google Shape;139;p25"/>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40" name="Google Shape;140;p25"/>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 type="body"/>
          </p:nvPr>
        </p:nvSpPr>
        <p:spPr>
          <a:xfrm>
            <a:off x="823406" y="2514600"/>
            <a:ext cx="7004388" cy="28575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42" name="Google Shape;142;p25"/>
          <p:cNvSpPr txBox="1"/>
          <p:nvPr>
            <p:ph idx="2" type="body"/>
          </p:nvPr>
        </p:nvSpPr>
        <p:spPr>
          <a:xfrm>
            <a:off x="515599" y="3257550"/>
            <a:ext cx="7614275" cy="108585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43" name="Google Shape;143;p2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6" name="Shape 146"/>
        <p:cNvGrpSpPr/>
        <p:nvPr/>
      </p:nvGrpSpPr>
      <p:grpSpPr>
        <a:xfrm>
          <a:off x="0" y="0"/>
          <a:ext cx="0" cy="0"/>
          <a:chOff x="0" y="0"/>
          <a:chExt cx="0" cy="0"/>
        </a:xfrm>
      </p:grpSpPr>
      <p:pic>
        <p:nvPicPr>
          <p:cNvPr descr="Celestia-R1---OverlayContentHD.png" id="147" name="Google Shape;147;p2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48" name="Google Shape;148;p26"/>
          <p:cNvSpPr txBox="1"/>
          <p:nvPr>
            <p:ph type="title"/>
          </p:nvPr>
        </p:nvSpPr>
        <p:spPr>
          <a:xfrm>
            <a:off x="514351" y="2481436"/>
            <a:ext cx="7598569"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6"/>
          <p:cNvSpPr txBox="1"/>
          <p:nvPr>
            <p:ph idx="1" type="body"/>
          </p:nvPr>
        </p:nvSpPr>
        <p:spPr>
          <a:xfrm>
            <a:off x="514351" y="3583036"/>
            <a:ext cx="7598569"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50" name="Google Shape;150;p26"/>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3" name="Shape 153"/>
        <p:cNvGrpSpPr/>
        <p:nvPr/>
      </p:nvGrpSpPr>
      <p:grpSpPr>
        <a:xfrm>
          <a:off x="0" y="0"/>
          <a:ext cx="0" cy="0"/>
          <a:chOff x="0" y="0"/>
          <a:chExt cx="0" cy="0"/>
        </a:xfrm>
      </p:grpSpPr>
      <p:pic>
        <p:nvPicPr>
          <p:cNvPr descr="Celestia-R1---OverlayContentHD.png" id="154" name="Google Shape;154;p2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55" name="Google Shape;155;p27"/>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56" name="Google Shape;156;p27"/>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57" name="Google Shape;157;p27"/>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 type="body"/>
          </p:nvPr>
        </p:nvSpPr>
        <p:spPr>
          <a:xfrm>
            <a:off x="514350" y="2914650"/>
            <a:ext cx="7601577" cy="666750"/>
          </a:xfrm>
          <a:prstGeom prst="rect">
            <a:avLst/>
          </a:prstGeom>
          <a:noFill/>
          <a:ln>
            <a:noFill/>
          </a:ln>
        </p:spPr>
        <p:txBody>
          <a:bodyPr anchorCtr="0" anchor="b" bIns="34275" lIns="68575" spcFirstLastPara="1" rIns="68575" wrap="square" tIns="34275">
            <a:norm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59" name="Google Shape;159;p27"/>
          <p:cNvSpPr txBox="1"/>
          <p:nvPr>
            <p:ph idx="2" type="body"/>
          </p:nvPr>
        </p:nvSpPr>
        <p:spPr>
          <a:xfrm>
            <a:off x="514349" y="3581400"/>
            <a:ext cx="7601577" cy="7620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60" name="Google Shape;160;p2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3" name="Shape 163"/>
        <p:cNvGrpSpPr/>
        <p:nvPr/>
      </p:nvGrpSpPr>
      <p:grpSpPr>
        <a:xfrm>
          <a:off x="0" y="0"/>
          <a:ext cx="0" cy="0"/>
          <a:chOff x="0" y="0"/>
          <a:chExt cx="0" cy="0"/>
        </a:xfrm>
      </p:grpSpPr>
      <p:pic>
        <p:nvPicPr>
          <p:cNvPr descr="Celestia-R1---OverlayContentHD.png" id="164" name="Google Shape;164;p2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65" name="Google Shape;165;p28"/>
          <p:cNvSpPr txBox="1"/>
          <p:nvPr>
            <p:ph type="title"/>
          </p:nvPr>
        </p:nvSpPr>
        <p:spPr>
          <a:xfrm>
            <a:off x="514351" y="457201"/>
            <a:ext cx="7598570" cy="2057399"/>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8"/>
          <p:cNvSpPr txBox="1"/>
          <p:nvPr>
            <p:ph idx="1" type="body"/>
          </p:nvPr>
        </p:nvSpPr>
        <p:spPr>
          <a:xfrm>
            <a:off x="514351" y="2628900"/>
            <a:ext cx="7598571" cy="628650"/>
          </a:xfrm>
          <a:prstGeom prst="rect">
            <a:avLst/>
          </a:prstGeom>
          <a:noFill/>
          <a:ln>
            <a:noFill/>
          </a:ln>
        </p:spPr>
        <p:txBody>
          <a:bodyPr anchorCtr="0" anchor="b" bIns="34275" lIns="68575" spcFirstLastPara="1" rIns="68575" wrap="square" tIns="34275">
            <a:norm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67" name="Google Shape;167;p28"/>
          <p:cNvSpPr txBox="1"/>
          <p:nvPr>
            <p:ph idx="2" type="body"/>
          </p:nvPr>
        </p:nvSpPr>
        <p:spPr>
          <a:xfrm>
            <a:off x="514350" y="3257550"/>
            <a:ext cx="7598571" cy="108585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68" name="Google Shape;168;p2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1" name="Shape 171"/>
        <p:cNvGrpSpPr/>
        <p:nvPr/>
      </p:nvGrpSpPr>
      <p:grpSpPr>
        <a:xfrm>
          <a:off x="0" y="0"/>
          <a:ext cx="0" cy="0"/>
          <a:chOff x="0" y="0"/>
          <a:chExt cx="0" cy="0"/>
        </a:xfrm>
      </p:grpSpPr>
      <p:pic>
        <p:nvPicPr>
          <p:cNvPr descr="Celestia-R1---OverlayContentHD.png" id="172" name="Google Shape;172;p2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73" name="Google Shape;173;p29"/>
          <p:cNvSpPr txBox="1"/>
          <p:nvPr>
            <p:ph idx="1" type="body"/>
          </p:nvPr>
        </p:nvSpPr>
        <p:spPr>
          <a:xfrm rot="5400000">
            <a:off x="2945210" y="-824309"/>
            <a:ext cx="2736850" cy="7598569"/>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74" name="Google Shape;174;p2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pic>
        <p:nvPicPr>
          <p:cNvPr descr="Celestia-R1---OverlayContentHD.png" id="179" name="Google Shape;179;p3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80" name="Google Shape;180;p30"/>
          <p:cNvSpPr txBox="1"/>
          <p:nvPr>
            <p:ph type="title"/>
          </p:nvPr>
        </p:nvSpPr>
        <p:spPr>
          <a:xfrm rot="5400000">
            <a:off x="5360363" y="1590843"/>
            <a:ext cx="3886201" cy="1618914"/>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30"/>
          <p:cNvSpPr txBox="1"/>
          <p:nvPr>
            <p:ph idx="1" type="body"/>
          </p:nvPr>
        </p:nvSpPr>
        <p:spPr>
          <a:xfrm rot="5400000">
            <a:off x="1508293" y="-536744"/>
            <a:ext cx="3886200" cy="5874087"/>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82" name="Google Shape;182;p3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3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1" name="Shape 191"/>
        <p:cNvGrpSpPr/>
        <p:nvPr/>
      </p:nvGrpSpPr>
      <p:grpSpPr>
        <a:xfrm>
          <a:off x="0" y="0"/>
          <a:ext cx="0" cy="0"/>
          <a:chOff x="0" y="0"/>
          <a:chExt cx="0" cy="0"/>
        </a:xfrm>
      </p:grpSpPr>
      <p:pic>
        <p:nvPicPr>
          <p:cNvPr descr="Celestia-R1---OverlayContentHD.png" id="192" name="Google Shape;192;p3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93" name="Google Shape;193;p32"/>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32"/>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95" name="Google Shape;195;p32"/>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32"/>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32"/>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2.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9.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13"/>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lvl1pPr lv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7" name="Google Shape;187;p31"/>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lvl1pPr indent="-317500" lvl="0" marL="457200" marR="0" rtl="0" algn="l">
              <a:spcBef>
                <a:spcPts val="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indent="-304800" lvl="1" marL="914400" marR="0" rtl="0" algn="l">
              <a:spcBef>
                <a:spcPts val="8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298450" lvl="2" marL="1371600" marR="0" rtl="0" algn="l">
              <a:spcBef>
                <a:spcPts val="8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85750" lvl="3" marL="1828800" marR="0" rtl="0" algn="l">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285750" lvl="5" marL="2743200" marR="0" rtl="0" algn="l">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6pPr>
            <a:lvl7pPr indent="-285750" lvl="6" marL="3200400" marR="0" rtl="0" algn="l">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7pPr>
            <a:lvl8pPr indent="-285750" lvl="7" marL="3657600" marR="0" rtl="0" algn="l">
              <a:spcBef>
                <a:spcPts val="8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8pPr>
            <a:lvl9pPr indent="-285750" lvl="8" marL="4114800" marR="0" rtl="0" algn="l">
              <a:spcBef>
                <a:spcPts val="800"/>
              </a:spcBef>
              <a:spcAft>
                <a:spcPts val="800"/>
              </a:spcAft>
              <a:buClr>
                <a:schemeClr val="dk1"/>
              </a:buClr>
              <a:buSzPts val="900"/>
              <a:buFont typeface="Arial"/>
              <a:buChar char="•"/>
              <a:defRPr b="0" i="0" sz="900" u="none" cap="none" strike="noStrike">
                <a:solidFill>
                  <a:schemeClr val="dk1"/>
                </a:solidFill>
                <a:latin typeface="Calibri"/>
                <a:ea typeface="Calibri"/>
                <a:cs typeface="Calibri"/>
                <a:sym typeface="Calibri"/>
              </a:defRPr>
            </a:lvl9pPr>
          </a:lstStyle>
          <a:p/>
        </p:txBody>
      </p:sp>
      <p:sp>
        <p:nvSpPr>
          <p:cNvPr id="188" name="Google Shape;188;p31"/>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9" name="Google Shape;189;p31"/>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0" name="Google Shape;190;p31"/>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Calibri"/>
                <a:ea typeface="Calibri"/>
                <a:cs typeface="Calibri"/>
                <a:sym typeface="Calibri"/>
              </a:defRPr>
            </a:lvl1pPr>
            <a:lvl2pPr indent="0" lvl="1" marL="0" marR="0" rtl="0" algn="r">
              <a:spcBef>
                <a:spcPts val="0"/>
              </a:spcBef>
              <a:buNone/>
              <a:defRPr b="0" i="0" sz="800" u="none" cap="none" strike="noStrike">
                <a:solidFill>
                  <a:schemeClr val="dk1"/>
                </a:solidFill>
                <a:latin typeface="Calibri"/>
                <a:ea typeface="Calibri"/>
                <a:cs typeface="Calibri"/>
                <a:sym typeface="Calibri"/>
              </a:defRPr>
            </a:lvl2pPr>
            <a:lvl3pPr indent="0" lvl="2" marL="0" marR="0" rtl="0" algn="r">
              <a:spcBef>
                <a:spcPts val="0"/>
              </a:spcBef>
              <a:buNone/>
              <a:defRPr b="0" i="0" sz="800" u="none" cap="none" strike="noStrike">
                <a:solidFill>
                  <a:schemeClr val="dk1"/>
                </a:solidFill>
                <a:latin typeface="Calibri"/>
                <a:ea typeface="Calibri"/>
                <a:cs typeface="Calibri"/>
                <a:sym typeface="Calibri"/>
              </a:defRPr>
            </a:lvl3pPr>
            <a:lvl4pPr indent="0" lvl="3" marL="0" marR="0" rtl="0" algn="r">
              <a:spcBef>
                <a:spcPts val="0"/>
              </a:spcBef>
              <a:buNone/>
              <a:defRPr b="0" i="0" sz="800" u="none" cap="none" strike="noStrike">
                <a:solidFill>
                  <a:schemeClr val="dk1"/>
                </a:solidFill>
                <a:latin typeface="Calibri"/>
                <a:ea typeface="Calibri"/>
                <a:cs typeface="Calibri"/>
                <a:sym typeface="Calibri"/>
              </a:defRPr>
            </a:lvl4pPr>
            <a:lvl5pPr indent="0" lvl="4" marL="0" marR="0" rtl="0" algn="r">
              <a:spcBef>
                <a:spcPts val="0"/>
              </a:spcBef>
              <a:buNone/>
              <a:defRPr b="0" i="0" sz="800" u="none" cap="none" strike="noStrike">
                <a:solidFill>
                  <a:schemeClr val="dk1"/>
                </a:solidFill>
                <a:latin typeface="Calibri"/>
                <a:ea typeface="Calibri"/>
                <a:cs typeface="Calibri"/>
                <a:sym typeface="Calibri"/>
              </a:defRPr>
            </a:lvl5pPr>
            <a:lvl6pPr indent="0" lvl="5" marL="0" marR="0" rtl="0" algn="r">
              <a:spcBef>
                <a:spcPts val="0"/>
              </a:spcBef>
              <a:buNone/>
              <a:defRPr b="0" i="0" sz="800" u="none" cap="none" strike="noStrike">
                <a:solidFill>
                  <a:schemeClr val="dk1"/>
                </a:solidFill>
                <a:latin typeface="Calibri"/>
                <a:ea typeface="Calibri"/>
                <a:cs typeface="Calibri"/>
                <a:sym typeface="Calibri"/>
              </a:defRPr>
            </a:lvl6pPr>
            <a:lvl7pPr indent="0" lvl="6" marL="0" marR="0" rtl="0" algn="r">
              <a:spcBef>
                <a:spcPts val="0"/>
              </a:spcBef>
              <a:buNone/>
              <a:defRPr b="0" i="0" sz="800" u="none" cap="none" strike="noStrike">
                <a:solidFill>
                  <a:schemeClr val="dk1"/>
                </a:solidFill>
                <a:latin typeface="Calibri"/>
                <a:ea typeface="Calibri"/>
                <a:cs typeface="Calibri"/>
                <a:sym typeface="Calibri"/>
              </a:defRPr>
            </a:lvl7pPr>
            <a:lvl8pPr indent="0" lvl="7" marL="0" marR="0" rtl="0" algn="r">
              <a:spcBef>
                <a:spcPts val="0"/>
              </a:spcBef>
              <a:buNone/>
              <a:defRPr b="0" i="0" sz="800" u="none" cap="none" strike="noStrike">
                <a:solidFill>
                  <a:schemeClr val="dk1"/>
                </a:solidFill>
                <a:latin typeface="Calibri"/>
                <a:ea typeface="Calibri"/>
                <a:cs typeface="Calibri"/>
                <a:sym typeface="Calibri"/>
              </a:defRPr>
            </a:lvl8pPr>
            <a:lvl9pPr indent="0" lvl="8" marL="0" marR="0" rtl="0" algn="r">
              <a:spcBef>
                <a:spcPts val="0"/>
              </a:spcBef>
              <a:buNone/>
              <a:defRPr b="0" i="0" sz="8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11.png"/><Relationship Id="rId5" Type="http://schemas.openxmlformats.org/officeDocument/2006/relationships/image" Target="../media/image13.jpg"/><Relationship Id="rId6"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11.png"/><Relationship Id="rId5"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11.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 Id="rId9" Type="http://schemas.openxmlformats.org/officeDocument/2006/relationships/image" Target="../media/image31.png"/><Relationship Id="rId5" Type="http://schemas.openxmlformats.org/officeDocument/2006/relationships/image" Target="../media/image11.png"/><Relationship Id="rId6" Type="http://schemas.openxmlformats.org/officeDocument/2006/relationships/image" Target="../media/image35.png"/><Relationship Id="rId7" Type="http://schemas.openxmlformats.org/officeDocument/2006/relationships/image" Target="../media/image34.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3.png"/><Relationship Id="rId7" Type="http://schemas.openxmlformats.org/officeDocument/2006/relationships/image" Target="../media/image10.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pic>
        <p:nvPicPr>
          <p:cNvPr id="202" name="Google Shape;202;p33"/>
          <p:cNvPicPr preferRelativeResize="0"/>
          <p:nvPr/>
        </p:nvPicPr>
        <p:blipFill rotWithShape="1">
          <a:blip r:embed="rId4">
            <a:alphaModFix/>
          </a:blip>
          <a:srcRect b="0" l="0" r="0" t="0"/>
          <a:stretch/>
        </p:blipFill>
        <p:spPr>
          <a:xfrm>
            <a:off x="0" y="0"/>
            <a:ext cx="9141619" cy="5142161"/>
          </a:xfrm>
          <a:prstGeom prst="rect">
            <a:avLst/>
          </a:prstGeom>
          <a:noFill/>
          <a:ln>
            <a:noFill/>
          </a:ln>
        </p:spPr>
      </p:pic>
      <p:sp>
        <p:nvSpPr>
          <p:cNvPr id="203" name="Google Shape;203;p33"/>
          <p:cNvSpPr txBox="1"/>
          <p:nvPr>
            <p:ph type="ctrTitle"/>
          </p:nvPr>
        </p:nvSpPr>
        <p:spPr>
          <a:xfrm>
            <a:off x="590036" y="1610930"/>
            <a:ext cx="7961547" cy="19203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3600"/>
              <a:buFont typeface="Calibri"/>
              <a:buNone/>
            </a:pPr>
            <a:r>
              <a:rPr b="1" lang="en"/>
              <a:t>Sindh University Job Portal</a:t>
            </a:r>
            <a:endParaRPr/>
          </a:p>
        </p:txBody>
      </p:sp>
      <p:pic>
        <p:nvPicPr>
          <p:cNvPr id="204" name="Google Shape;204;p33"/>
          <p:cNvPicPr preferRelativeResize="0"/>
          <p:nvPr/>
        </p:nvPicPr>
        <p:blipFill rotWithShape="1">
          <a:blip r:embed="rId5">
            <a:alphaModFix/>
          </a:blip>
          <a:srcRect b="0" l="0" r="0" t="0"/>
          <a:stretch/>
        </p:blipFill>
        <p:spPr>
          <a:xfrm>
            <a:off x="537964" y="477959"/>
            <a:ext cx="1344106" cy="1254025"/>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descr="D:\Sindh Uni correspongind\Dean Faculty of NS\Board of Studies meeting of IICT all files\Notification Faculty of Eng &amp; Tech\FET LOGO\WhatsApp Image 2020-03-12 at 3.53.13 PM.jpeg" id="205" name="Google Shape;205;p33"/>
          <p:cNvPicPr preferRelativeResize="0"/>
          <p:nvPr/>
        </p:nvPicPr>
        <p:blipFill rotWithShape="1">
          <a:blip r:embed="rId6">
            <a:alphaModFix/>
          </a:blip>
          <a:srcRect b="0" l="0" r="0" t="0"/>
          <a:stretch/>
        </p:blipFill>
        <p:spPr>
          <a:xfrm>
            <a:off x="7190734" y="477959"/>
            <a:ext cx="1360849" cy="1254025"/>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06" name="Google Shape;206;p33"/>
          <p:cNvSpPr txBox="1"/>
          <p:nvPr>
            <p:ph idx="1" type="subTitle"/>
          </p:nvPr>
        </p:nvSpPr>
        <p:spPr>
          <a:xfrm>
            <a:off x="590036" y="3342914"/>
            <a:ext cx="7961547" cy="18567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2100"/>
              <a:buNone/>
            </a:pPr>
            <a:r>
              <a:rPr b="1" lang="en" sz="2100" cap="none"/>
              <a:t>Group Members: </a:t>
            </a:r>
            <a:endParaRPr/>
          </a:p>
          <a:p>
            <a:pPr indent="0" lvl="0" marL="0" rtl="0" algn="ctr">
              <a:spcBef>
                <a:spcPts val="800"/>
              </a:spcBef>
              <a:spcAft>
                <a:spcPts val="0"/>
              </a:spcAft>
              <a:buSzPts val="1700"/>
              <a:buNone/>
            </a:pPr>
            <a:r>
              <a:rPr b="1" lang="en" sz="1700"/>
              <a:t>Fahad Ali Jamali</a:t>
            </a:r>
            <a:r>
              <a:rPr b="1" lang="en" sz="1700" cap="none"/>
              <a:t> 2K1</a:t>
            </a:r>
            <a:r>
              <a:rPr b="1" lang="en" sz="1700"/>
              <a:t>9</a:t>
            </a:r>
            <a:r>
              <a:rPr b="1" lang="en" sz="1700" cap="none"/>
              <a:t>/IT/3</a:t>
            </a:r>
            <a:r>
              <a:rPr b="1" lang="en" sz="1700"/>
              <a:t>0</a:t>
            </a:r>
            <a:r>
              <a:rPr b="1" lang="en" sz="1700" cap="none"/>
              <a:t> </a:t>
            </a:r>
            <a:r>
              <a:rPr lang="en" sz="1700" cap="none"/>
              <a:t>| </a:t>
            </a:r>
            <a:r>
              <a:rPr b="1" lang="en" sz="1700"/>
              <a:t>Iqra Chahar</a:t>
            </a:r>
            <a:r>
              <a:rPr b="1" lang="en" sz="1700" cap="none"/>
              <a:t> 2K1</a:t>
            </a:r>
            <a:r>
              <a:rPr b="1" lang="en" sz="1700"/>
              <a:t>9</a:t>
            </a:r>
            <a:r>
              <a:rPr b="1" lang="en" sz="1700" cap="none"/>
              <a:t>/IT/</a:t>
            </a:r>
            <a:r>
              <a:rPr b="1" lang="en" sz="1700"/>
              <a:t>45</a:t>
            </a:r>
            <a:r>
              <a:rPr b="1" lang="en" sz="1700" cap="none"/>
              <a:t> </a:t>
            </a:r>
            <a:r>
              <a:rPr lang="en" sz="1700" cap="none"/>
              <a:t>| </a:t>
            </a:r>
            <a:r>
              <a:rPr b="1" lang="en" sz="1700"/>
              <a:t>Nigam Qureshi</a:t>
            </a:r>
            <a:r>
              <a:rPr b="1" lang="en" sz="1700" cap="none"/>
              <a:t> 2K1</a:t>
            </a:r>
            <a:r>
              <a:rPr b="1" lang="en" sz="1700"/>
              <a:t>9</a:t>
            </a:r>
            <a:r>
              <a:rPr b="1" lang="en" sz="1700" cap="none"/>
              <a:t>/IT/</a:t>
            </a:r>
            <a:r>
              <a:rPr b="1" lang="en" sz="1700"/>
              <a:t>88</a:t>
            </a:r>
            <a:r>
              <a:rPr lang="en" sz="1700" cap="none"/>
              <a:t>|</a:t>
            </a:r>
            <a:br>
              <a:rPr lang="en" sz="1800" cap="none"/>
            </a:br>
            <a:br>
              <a:rPr lang="en" sz="1800" cap="none"/>
            </a:br>
            <a:r>
              <a:rPr b="1" lang="en" sz="2100" cap="none"/>
              <a:t>Supervised By:</a:t>
            </a:r>
            <a:r>
              <a:rPr b="1" lang="en" sz="1800" cap="none"/>
              <a:t> </a:t>
            </a:r>
            <a:endParaRPr/>
          </a:p>
          <a:p>
            <a:pPr indent="0" lvl="0" marL="0" rtl="0" algn="ctr">
              <a:spcBef>
                <a:spcPts val="800"/>
              </a:spcBef>
              <a:spcAft>
                <a:spcPts val="0"/>
              </a:spcAft>
              <a:buSzPts val="1700"/>
              <a:buNone/>
            </a:pPr>
            <a:r>
              <a:rPr b="1" lang="en" sz="1700"/>
              <a:t>Zeeshan Bhatti</a:t>
            </a:r>
            <a:endParaRPr sz="1700" cap="none"/>
          </a:p>
        </p:txBody>
      </p:sp>
      <p:sp>
        <p:nvSpPr>
          <p:cNvPr id="207" name="Google Shape;207;p33"/>
          <p:cNvSpPr/>
          <p:nvPr/>
        </p:nvSpPr>
        <p:spPr>
          <a:xfrm>
            <a:off x="1926743" y="698196"/>
            <a:ext cx="5375578"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800" u="none" cap="none" strike="noStrike">
                <a:solidFill>
                  <a:schemeClr val="lt1"/>
                </a:solidFill>
                <a:latin typeface="Calibri"/>
                <a:ea typeface="Calibri"/>
                <a:cs typeface="Calibri"/>
                <a:sym typeface="Calibri"/>
              </a:rPr>
              <a:t>SU/FET/IT/FYP/202</a:t>
            </a:r>
            <a:r>
              <a:rPr b="1" lang="en" sz="1800">
                <a:solidFill>
                  <a:schemeClr val="lt1"/>
                </a:solidFill>
                <a:latin typeface="Calibri"/>
                <a:ea typeface="Calibri"/>
                <a:cs typeface="Calibri"/>
                <a:sym typeface="Calibri"/>
              </a:rPr>
              <a:t>2</a:t>
            </a:r>
            <a:r>
              <a:rPr b="1" i="0" lang="en" sz="1800" u="none" cap="none" strike="noStrike">
                <a:solidFill>
                  <a:schemeClr val="lt1"/>
                </a:solidFill>
                <a:latin typeface="Calibri"/>
                <a:ea typeface="Calibri"/>
                <a:cs typeface="Calibri"/>
                <a:sym typeface="Calibri"/>
              </a:rPr>
              <a:t>/0</a:t>
            </a:r>
            <a:r>
              <a:rPr b="1" lang="en" sz="1800">
                <a:solidFill>
                  <a:schemeClr val="lt1"/>
                </a:solidFill>
                <a:latin typeface="Calibri"/>
                <a:ea typeface="Calibri"/>
                <a:cs typeface="Calibri"/>
                <a:sym typeface="Calibri"/>
              </a:rPr>
              <a:t>8</a:t>
            </a:r>
            <a:endParaRPr b="1" i="0" sz="1800" u="none" cap="none" strike="noStrike">
              <a:solidFill>
                <a:schemeClr val="lt1"/>
              </a:solidFill>
              <a:latin typeface="Calibri"/>
              <a:ea typeface="Calibri"/>
              <a:cs typeface="Calibri"/>
              <a:sym typeface="Calibri"/>
            </a:endParaRPr>
          </a:p>
        </p:txBody>
      </p:sp>
      <p:sp>
        <p:nvSpPr>
          <p:cNvPr id="208" name="Google Shape;208;p33"/>
          <p:cNvSpPr/>
          <p:nvPr/>
        </p:nvSpPr>
        <p:spPr>
          <a:xfrm>
            <a:off x="3895913" y="351947"/>
            <a:ext cx="1280976" cy="3924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100" u="none" cap="none" strike="noStrike">
                <a:solidFill>
                  <a:schemeClr val="lt1"/>
                </a:solidFill>
                <a:latin typeface="Calibri"/>
                <a:ea typeface="Calibri"/>
                <a:cs typeface="Calibri"/>
                <a:sym typeface="Calibri"/>
              </a:rPr>
              <a:t>Project ID</a:t>
            </a:r>
            <a:endParaRPr b="1" i="0" sz="21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42"/>
          <p:cNvSpPr txBox="1"/>
          <p:nvPr/>
        </p:nvSpPr>
        <p:spPr>
          <a:xfrm>
            <a:off x="2536050" y="468325"/>
            <a:ext cx="4071900" cy="12315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1" lang="en" sz="2700">
                <a:solidFill>
                  <a:schemeClr val="lt1"/>
                </a:solidFill>
                <a:latin typeface="Calibri"/>
                <a:ea typeface="Calibri"/>
                <a:cs typeface="Calibri"/>
                <a:sym typeface="Calibri"/>
              </a:rPr>
              <a:t>System Design</a:t>
            </a:r>
            <a:endParaRPr b="1" sz="1100"/>
          </a:p>
        </p:txBody>
      </p:sp>
      <p:sp>
        <p:nvSpPr>
          <p:cNvPr id="363" name="Google Shape;363;p4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pic>
        <p:nvPicPr>
          <p:cNvPr id="364" name="Google Shape;364;p42"/>
          <p:cNvPicPr preferRelativeResize="0"/>
          <p:nvPr/>
        </p:nvPicPr>
        <p:blipFill rotWithShape="1">
          <a:blip r:embed="rId4">
            <a:alphaModFix/>
          </a:blip>
          <a:srcRect b="0" l="0" r="0" t="0"/>
          <a:stretch/>
        </p:blipFill>
        <p:spPr>
          <a:xfrm>
            <a:off x="8623549"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nvSpPr>
        <p:spPr>
          <a:xfrm>
            <a:off x="787167" y="292991"/>
            <a:ext cx="7569666" cy="448565"/>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370" name="Google Shape;370;p43"/>
          <p:cNvPicPr preferRelativeResize="0"/>
          <p:nvPr/>
        </p:nvPicPr>
        <p:blipFill rotWithShape="1">
          <a:blip r:embed="rId3">
            <a:alphaModFix/>
          </a:blip>
          <a:srcRect b="0" l="0" r="0" t="0"/>
          <a:stretch/>
        </p:blipFill>
        <p:spPr>
          <a:xfrm>
            <a:off x="8632573"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371" name="Google Shape;371;p43"/>
          <p:cNvSpPr txBox="1"/>
          <p:nvPr/>
        </p:nvSpPr>
        <p:spPr>
          <a:xfrm>
            <a:off x="15127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a:t>
            </a:r>
            <a:r>
              <a:rPr b="1" lang="en" sz="1500">
                <a:solidFill>
                  <a:schemeClr val="lt1"/>
                </a:solidFill>
                <a:latin typeface="Calibri"/>
                <a:ea typeface="Calibri"/>
                <a:cs typeface="Calibri"/>
                <a:sym typeface="Calibri"/>
              </a:rPr>
              <a:t>UI</a:t>
            </a:r>
            <a:endParaRPr b="1" i="0" sz="1500" u="none" cap="none" strike="noStrike">
              <a:solidFill>
                <a:schemeClr val="lt1"/>
              </a:solidFill>
              <a:latin typeface="Calibri"/>
              <a:ea typeface="Calibri"/>
              <a:cs typeface="Calibri"/>
              <a:sym typeface="Calibri"/>
            </a:endParaRPr>
          </a:p>
        </p:txBody>
      </p:sp>
      <p:pic>
        <p:nvPicPr>
          <p:cNvPr id="372" name="Google Shape;372;p43"/>
          <p:cNvPicPr preferRelativeResize="0"/>
          <p:nvPr/>
        </p:nvPicPr>
        <p:blipFill>
          <a:blip r:embed="rId4">
            <a:alphaModFix/>
          </a:blip>
          <a:stretch>
            <a:fillRect/>
          </a:stretch>
        </p:blipFill>
        <p:spPr>
          <a:xfrm>
            <a:off x="1534200" y="1483475"/>
            <a:ext cx="6436701" cy="3218351"/>
          </a:xfrm>
          <a:prstGeom prst="rect">
            <a:avLst/>
          </a:prstGeom>
          <a:noFill/>
          <a:ln>
            <a:noFill/>
          </a:ln>
        </p:spPr>
      </p:pic>
      <p:pic>
        <p:nvPicPr>
          <p:cNvPr id="373" name="Google Shape;373;p43"/>
          <p:cNvPicPr preferRelativeResize="0"/>
          <p:nvPr/>
        </p:nvPicPr>
        <p:blipFill>
          <a:blip r:embed="rId5">
            <a:alphaModFix/>
          </a:blip>
          <a:stretch>
            <a:fillRect/>
          </a:stretch>
        </p:blipFill>
        <p:spPr>
          <a:xfrm>
            <a:off x="2449059" y="1614564"/>
            <a:ext cx="3975566" cy="2956175"/>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379" name="Google Shape;379;p44"/>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380" name="Google Shape;380;p44"/>
          <p:cNvSpPr txBox="1"/>
          <p:nvPr/>
        </p:nvSpPr>
        <p:spPr>
          <a:xfrm>
            <a:off x="15127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UI</a:t>
            </a:r>
            <a:endParaRPr b="1" i="0" sz="1500" u="none" cap="none" strike="noStrike">
              <a:solidFill>
                <a:schemeClr val="lt1"/>
              </a:solidFill>
              <a:latin typeface="Calibri"/>
              <a:ea typeface="Calibri"/>
              <a:cs typeface="Calibri"/>
              <a:sym typeface="Calibri"/>
            </a:endParaRPr>
          </a:p>
        </p:txBody>
      </p:sp>
      <p:pic>
        <p:nvPicPr>
          <p:cNvPr id="381" name="Google Shape;381;p44"/>
          <p:cNvPicPr preferRelativeResize="0"/>
          <p:nvPr/>
        </p:nvPicPr>
        <p:blipFill>
          <a:blip r:embed="rId4">
            <a:alphaModFix/>
          </a:blip>
          <a:stretch>
            <a:fillRect/>
          </a:stretch>
        </p:blipFill>
        <p:spPr>
          <a:xfrm>
            <a:off x="1534200" y="1483475"/>
            <a:ext cx="6436701" cy="3218351"/>
          </a:xfrm>
          <a:prstGeom prst="rect">
            <a:avLst/>
          </a:prstGeom>
          <a:noFill/>
          <a:ln>
            <a:noFill/>
          </a:ln>
        </p:spPr>
      </p:pic>
      <p:pic>
        <p:nvPicPr>
          <p:cNvPr id="382" name="Google Shape;382;p44"/>
          <p:cNvPicPr preferRelativeResize="0"/>
          <p:nvPr/>
        </p:nvPicPr>
        <p:blipFill>
          <a:blip r:embed="rId5">
            <a:alphaModFix/>
          </a:blip>
          <a:stretch>
            <a:fillRect/>
          </a:stretch>
        </p:blipFill>
        <p:spPr>
          <a:xfrm>
            <a:off x="1927250" y="1894950"/>
            <a:ext cx="5811076" cy="208970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388" name="Google Shape;388;p45"/>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389" name="Google Shape;389;p45"/>
          <p:cNvSpPr txBox="1"/>
          <p:nvPr/>
        </p:nvSpPr>
        <p:spPr>
          <a:xfrm>
            <a:off x="1512667"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UI</a:t>
            </a:r>
            <a:endParaRPr b="1" i="0" sz="1500" u="none" cap="none" strike="noStrike">
              <a:solidFill>
                <a:schemeClr val="lt1"/>
              </a:solidFill>
              <a:latin typeface="Calibri"/>
              <a:ea typeface="Calibri"/>
              <a:cs typeface="Calibri"/>
              <a:sym typeface="Calibri"/>
            </a:endParaRPr>
          </a:p>
        </p:txBody>
      </p:sp>
      <p:pic>
        <p:nvPicPr>
          <p:cNvPr id="390" name="Google Shape;390;p45"/>
          <p:cNvPicPr preferRelativeResize="0"/>
          <p:nvPr/>
        </p:nvPicPr>
        <p:blipFill>
          <a:blip r:embed="rId4">
            <a:alphaModFix/>
          </a:blip>
          <a:stretch>
            <a:fillRect/>
          </a:stretch>
        </p:blipFill>
        <p:spPr>
          <a:xfrm>
            <a:off x="1534200" y="1483475"/>
            <a:ext cx="6436701" cy="3218351"/>
          </a:xfrm>
          <a:prstGeom prst="rect">
            <a:avLst/>
          </a:prstGeom>
          <a:noFill/>
          <a:ln>
            <a:noFill/>
          </a:ln>
        </p:spPr>
      </p:pic>
      <p:pic>
        <p:nvPicPr>
          <p:cNvPr id="391" name="Google Shape;391;p45"/>
          <p:cNvPicPr preferRelativeResize="0"/>
          <p:nvPr/>
        </p:nvPicPr>
        <p:blipFill>
          <a:blip r:embed="rId5">
            <a:alphaModFix/>
          </a:blip>
          <a:stretch>
            <a:fillRect/>
          </a:stretch>
        </p:blipFill>
        <p:spPr>
          <a:xfrm>
            <a:off x="2439175" y="1776950"/>
            <a:ext cx="4265650" cy="256425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397" name="Google Shape;397;p46"/>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398" name="Google Shape;398;p46"/>
          <p:cNvSpPr txBox="1"/>
          <p:nvPr/>
        </p:nvSpPr>
        <p:spPr>
          <a:xfrm>
            <a:off x="1512667"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a:t>
            </a:r>
            <a:r>
              <a:rPr b="1" lang="en" sz="1500">
                <a:solidFill>
                  <a:schemeClr val="lt1"/>
                </a:solidFill>
                <a:latin typeface="Calibri"/>
                <a:ea typeface="Calibri"/>
                <a:cs typeface="Calibri"/>
                <a:sym typeface="Calibri"/>
              </a:rPr>
              <a:t>Back-end</a:t>
            </a:r>
            <a:r>
              <a:rPr b="1" lang="en" sz="1500">
                <a:solidFill>
                  <a:schemeClr val="lt1"/>
                </a:solidFill>
                <a:latin typeface="Calibri"/>
                <a:ea typeface="Calibri"/>
                <a:cs typeface="Calibri"/>
                <a:sym typeface="Calibri"/>
              </a:rPr>
              <a:t> Functionality</a:t>
            </a:r>
            <a:endParaRPr b="1" i="0" sz="1500" u="none" cap="none" strike="noStrike">
              <a:solidFill>
                <a:schemeClr val="lt1"/>
              </a:solidFill>
              <a:latin typeface="Calibri"/>
              <a:ea typeface="Calibri"/>
              <a:cs typeface="Calibri"/>
              <a:sym typeface="Calibri"/>
            </a:endParaRPr>
          </a:p>
        </p:txBody>
      </p:sp>
      <p:pic>
        <p:nvPicPr>
          <p:cNvPr id="399" name="Google Shape;399;p46"/>
          <p:cNvPicPr preferRelativeResize="0"/>
          <p:nvPr/>
        </p:nvPicPr>
        <p:blipFill>
          <a:blip r:embed="rId4">
            <a:alphaModFix/>
          </a:blip>
          <a:stretch>
            <a:fillRect/>
          </a:stretch>
        </p:blipFill>
        <p:spPr>
          <a:xfrm>
            <a:off x="1534200" y="1483475"/>
            <a:ext cx="6436701" cy="3218351"/>
          </a:xfrm>
          <a:prstGeom prst="rect">
            <a:avLst/>
          </a:prstGeom>
          <a:noFill/>
          <a:ln>
            <a:noFill/>
          </a:ln>
        </p:spPr>
      </p:pic>
      <p:sp>
        <p:nvSpPr>
          <p:cNvPr id="400" name="Google Shape;400;p46"/>
          <p:cNvSpPr txBox="1"/>
          <p:nvPr/>
        </p:nvSpPr>
        <p:spPr>
          <a:xfrm>
            <a:off x="1624100" y="2264525"/>
            <a:ext cx="2238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Candidate</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
                <a:solidFill>
                  <a:schemeClr val="dk1"/>
                </a:solidFill>
                <a:highlight>
                  <a:srgbClr val="FFE599"/>
                </a:highlight>
              </a:rPr>
              <a:t>1. Registration</a:t>
            </a:r>
            <a:endParaRPr b="1">
              <a:solidFill>
                <a:schemeClr val="dk1"/>
              </a:solidFill>
              <a:highlight>
                <a:srgbClr val="FFE599"/>
              </a:highlight>
            </a:endParaRPr>
          </a:p>
          <a:p>
            <a:pPr indent="0" lvl="0" marL="0" rtl="0" algn="l">
              <a:spcBef>
                <a:spcPts val="0"/>
              </a:spcBef>
              <a:spcAft>
                <a:spcPts val="0"/>
              </a:spcAft>
              <a:buNone/>
            </a:pPr>
            <a:r>
              <a:rPr b="1" lang="en">
                <a:solidFill>
                  <a:schemeClr val="dk1"/>
                </a:solidFill>
                <a:highlight>
                  <a:srgbClr val="FFE599"/>
                </a:highlight>
              </a:rPr>
              <a:t>2. Login</a:t>
            </a:r>
            <a:endParaRPr b="1">
              <a:solidFill>
                <a:schemeClr val="dk1"/>
              </a:solidFill>
              <a:highlight>
                <a:srgbClr val="FFE599"/>
              </a:highlight>
            </a:endParaRPr>
          </a:p>
          <a:p>
            <a:pPr indent="0" lvl="0" marL="0" rtl="0" algn="l">
              <a:spcBef>
                <a:spcPts val="0"/>
              </a:spcBef>
              <a:spcAft>
                <a:spcPts val="0"/>
              </a:spcAft>
              <a:buNone/>
            </a:pPr>
            <a:r>
              <a:rPr b="1" lang="en">
                <a:solidFill>
                  <a:schemeClr val="dk1"/>
                </a:solidFill>
              </a:rPr>
              <a:t>3. Academic Details</a:t>
            </a:r>
            <a:endParaRPr b="1">
              <a:solidFill>
                <a:schemeClr val="dk1"/>
              </a:solidFill>
            </a:endParaRPr>
          </a:p>
          <a:p>
            <a:pPr indent="0" lvl="0" marL="0" rtl="0" algn="l">
              <a:spcBef>
                <a:spcPts val="0"/>
              </a:spcBef>
              <a:spcAft>
                <a:spcPts val="0"/>
              </a:spcAft>
              <a:buNone/>
            </a:pPr>
            <a:r>
              <a:rPr b="1" lang="en">
                <a:solidFill>
                  <a:schemeClr val="dk1"/>
                </a:solidFill>
              </a:rPr>
              <a:t>4. Slip Generation</a:t>
            </a:r>
            <a:endParaRPr b="1">
              <a:solidFill>
                <a:schemeClr val="dk1"/>
              </a:solidFill>
            </a:endParaRPr>
          </a:p>
          <a:p>
            <a:pPr indent="0" lvl="0" marL="0" rtl="0" algn="l">
              <a:spcBef>
                <a:spcPts val="0"/>
              </a:spcBef>
              <a:spcAft>
                <a:spcPts val="0"/>
              </a:spcAft>
              <a:buNone/>
            </a:pPr>
            <a:r>
              <a:rPr b="1" lang="en">
                <a:solidFill>
                  <a:schemeClr val="dk1"/>
                </a:solidFill>
              </a:rPr>
              <a:t>5. Apply</a:t>
            </a:r>
            <a:endParaRPr sz="1100"/>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406" name="Google Shape;406;p47"/>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07" name="Google Shape;407;p47"/>
          <p:cNvSpPr txBox="1"/>
          <p:nvPr/>
        </p:nvSpPr>
        <p:spPr>
          <a:xfrm>
            <a:off x="1512667"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Back-end Functionality</a:t>
            </a:r>
            <a:endParaRPr b="1" i="0" sz="1500" u="none" cap="none" strike="noStrike">
              <a:solidFill>
                <a:schemeClr val="lt1"/>
              </a:solidFill>
              <a:latin typeface="Calibri"/>
              <a:ea typeface="Calibri"/>
              <a:cs typeface="Calibri"/>
              <a:sym typeface="Calibri"/>
            </a:endParaRPr>
          </a:p>
        </p:txBody>
      </p:sp>
      <p:pic>
        <p:nvPicPr>
          <p:cNvPr id="408" name="Google Shape;408;p47"/>
          <p:cNvPicPr preferRelativeResize="0"/>
          <p:nvPr/>
        </p:nvPicPr>
        <p:blipFill>
          <a:blip r:embed="rId4">
            <a:alphaModFix/>
          </a:blip>
          <a:stretch>
            <a:fillRect/>
          </a:stretch>
        </p:blipFill>
        <p:spPr>
          <a:xfrm>
            <a:off x="1534200" y="1483475"/>
            <a:ext cx="6436701" cy="3218351"/>
          </a:xfrm>
          <a:prstGeom prst="rect">
            <a:avLst/>
          </a:prstGeom>
          <a:noFill/>
          <a:ln>
            <a:noFill/>
          </a:ln>
        </p:spPr>
      </p:pic>
      <p:sp>
        <p:nvSpPr>
          <p:cNvPr id="409" name="Google Shape;409;p47"/>
          <p:cNvSpPr txBox="1"/>
          <p:nvPr/>
        </p:nvSpPr>
        <p:spPr>
          <a:xfrm>
            <a:off x="1657475" y="1668850"/>
            <a:ext cx="3651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HR Manager</a:t>
            </a:r>
            <a:endParaRPr b="1" sz="1900">
              <a:solidFill>
                <a:schemeClr val="dk1"/>
              </a:solidFill>
            </a:endParaRPr>
          </a:p>
          <a:p>
            <a:pPr indent="0" lvl="0" marL="0" rtl="0" algn="l">
              <a:spcBef>
                <a:spcPts val="0"/>
              </a:spcBef>
              <a:spcAft>
                <a:spcPts val="0"/>
              </a:spcAft>
              <a:buNone/>
            </a:pPr>
            <a:r>
              <a:t/>
            </a:r>
            <a:endParaRPr b="1" sz="1900">
              <a:solidFill>
                <a:schemeClr val="dk1"/>
              </a:solidFill>
            </a:endParaRPr>
          </a:p>
          <a:p>
            <a:pPr indent="0" lvl="0" marL="0" rtl="0" algn="l">
              <a:spcBef>
                <a:spcPts val="0"/>
              </a:spcBef>
              <a:spcAft>
                <a:spcPts val="0"/>
              </a:spcAft>
              <a:buNone/>
            </a:pPr>
            <a:r>
              <a:rPr lang="en" sz="1500">
                <a:solidFill>
                  <a:schemeClr val="dk1"/>
                </a:solidFill>
                <a:highlight>
                  <a:srgbClr val="FFE599"/>
                </a:highlight>
              </a:rPr>
              <a:t>1. Registration</a:t>
            </a:r>
            <a:endParaRPr sz="1500">
              <a:solidFill>
                <a:schemeClr val="dk1"/>
              </a:solidFill>
              <a:highlight>
                <a:srgbClr val="FFE599"/>
              </a:highlight>
            </a:endParaRPr>
          </a:p>
          <a:p>
            <a:pPr indent="0" lvl="0" marL="0" rtl="0" algn="l">
              <a:spcBef>
                <a:spcPts val="0"/>
              </a:spcBef>
              <a:spcAft>
                <a:spcPts val="0"/>
              </a:spcAft>
              <a:buNone/>
            </a:pPr>
            <a:r>
              <a:rPr lang="en" sz="1500">
                <a:solidFill>
                  <a:schemeClr val="dk1"/>
                </a:solidFill>
                <a:highlight>
                  <a:srgbClr val="FFE599"/>
                </a:highlight>
              </a:rPr>
              <a:t>2. Login</a:t>
            </a:r>
            <a:endParaRPr sz="1500">
              <a:solidFill>
                <a:schemeClr val="dk1"/>
              </a:solidFill>
              <a:highlight>
                <a:srgbClr val="FFE599"/>
              </a:highlight>
            </a:endParaRPr>
          </a:p>
          <a:p>
            <a:pPr indent="0" lvl="0" marL="0" rtl="0" algn="l">
              <a:spcBef>
                <a:spcPts val="0"/>
              </a:spcBef>
              <a:spcAft>
                <a:spcPts val="0"/>
              </a:spcAft>
              <a:buNone/>
            </a:pPr>
            <a:r>
              <a:rPr lang="en" sz="1500">
                <a:solidFill>
                  <a:schemeClr val="dk1"/>
                </a:solidFill>
              </a:rPr>
              <a:t>3. Accept Applications</a:t>
            </a:r>
            <a:endParaRPr sz="1500">
              <a:solidFill>
                <a:schemeClr val="dk1"/>
              </a:solidFill>
            </a:endParaRPr>
          </a:p>
          <a:p>
            <a:pPr indent="0" lvl="0" marL="0" rtl="0" algn="l">
              <a:spcBef>
                <a:spcPts val="0"/>
              </a:spcBef>
              <a:spcAft>
                <a:spcPts val="0"/>
              </a:spcAft>
              <a:buNone/>
            </a:pPr>
            <a:r>
              <a:rPr lang="en" sz="1500">
                <a:solidFill>
                  <a:schemeClr val="dk1"/>
                </a:solidFill>
              </a:rPr>
              <a:t>4. Reject Applications</a:t>
            </a:r>
            <a:endParaRPr sz="1500">
              <a:solidFill>
                <a:schemeClr val="dk1"/>
              </a:solidFill>
            </a:endParaRPr>
          </a:p>
          <a:p>
            <a:pPr indent="0" lvl="0" marL="0" rtl="0" algn="l">
              <a:spcBef>
                <a:spcPts val="0"/>
              </a:spcBef>
              <a:spcAft>
                <a:spcPts val="0"/>
              </a:spcAft>
              <a:buNone/>
            </a:pPr>
            <a:r>
              <a:rPr lang="en" sz="1500">
                <a:solidFill>
                  <a:schemeClr val="dk1"/>
                </a:solidFill>
              </a:rPr>
              <a:t>5. Objections on Application</a:t>
            </a:r>
            <a:endParaRPr sz="1500">
              <a:solidFill>
                <a:schemeClr val="dk1"/>
              </a:solidFill>
            </a:endParaRPr>
          </a:p>
          <a:p>
            <a:pPr indent="0" lvl="0" marL="0" rtl="0" algn="l">
              <a:spcBef>
                <a:spcPts val="0"/>
              </a:spcBef>
              <a:spcAft>
                <a:spcPts val="0"/>
              </a:spcAft>
              <a:buNone/>
            </a:pPr>
            <a:r>
              <a:rPr lang="en" sz="1500">
                <a:solidFill>
                  <a:schemeClr val="dk1"/>
                </a:solidFill>
              </a:rPr>
              <a:t>6. View Result </a:t>
            </a:r>
            <a:endParaRPr sz="1500">
              <a:solidFill>
                <a:schemeClr val="dk1"/>
              </a:solidFill>
            </a:endParaRPr>
          </a:p>
          <a:p>
            <a:pPr indent="0" lvl="0" marL="0" rtl="0" algn="l">
              <a:spcBef>
                <a:spcPts val="0"/>
              </a:spcBef>
              <a:spcAft>
                <a:spcPts val="0"/>
              </a:spcAft>
              <a:buNone/>
            </a:pPr>
            <a:r>
              <a:rPr lang="en" sz="1500">
                <a:solidFill>
                  <a:schemeClr val="dk1"/>
                </a:solidFill>
              </a:rPr>
              <a:t>     a. Select Candidates for interview</a:t>
            </a:r>
            <a:endParaRPr b="1" sz="1800">
              <a:solidFill>
                <a:schemeClr val="dk1"/>
              </a:solidFill>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lang="en" sz="2700">
                <a:solidFill>
                  <a:schemeClr val="lt1"/>
                </a:solidFill>
                <a:latin typeface="Calibri"/>
                <a:ea typeface="Calibri"/>
                <a:cs typeface="Calibri"/>
                <a:sym typeface="Calibri"/>
              </a:rPr>
              <a:t>Progress Overview</a:t>
            </a:r>
            <a:endParaRPr b="1" i="0" sz="2700" u="none" cap="none" strike="noStrike">
              <a:solidFill>
                <a:schemeClr val="lt1"/>
              </a:solidFill>
              <a:latin typeface="Calibri"/>
              <a:ea typeface="Calibri"/>
              <a:cs typeface="Calibri"/>
              <a:sym typeface="Calibri"/>
            </a:endParaRPr>
          </a:p>
        </p:txBody>
      </p:sp>
      <p:pic>
        <p:nvPicPr>
          <p:cNvPr id="415" name="Google Shape;415;p48"/>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16" name="Google Shape;416;p48"/>
          <p:cNvSpPr txBox="1"/>
          <p:nvPr/>
        </p:nvSpPr>
        <p:spPr>
          <a:xfrm>
            <a:off x="1512667"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Back-end Functionality</a:t>
            </a:r>
            <a:endParaRPr b="1" i="0" sz="1500" u="none" cap="none" strike="noStrike">
              <a:solidFill>
                <a:schemeClr val="lt1"/>
              </a:solidFill>
              <a:latin typeface="Calibri"/>
              <a:ea typeface="Calibri"/>
              <a:cs typeface="Calibri"/>
              <a:sym typeface="Calibri"/>
            </a:endParaRPr>
          </a:p>
        </p:txBody>
      </p:sp>
      <p:pic>
        <p:nvPicPr>
          <p:cNvPr id="417" name="Google Shape;417;p48"/>
          <p:cNvPicPr preferRelativeResize="0"/>
          <p:nvPr/>
        </p:nvPicPr>
        <p:blipFill>
          <a:blip r:embed="rId4">
            <a:alphaModFix/>
          </a:blip>
          <a:stretch>
            <a:fillRect/>
          </a:stretch>
        </p:blipFill>
        <p:spPr>
          <a:xfrm>
            <a:off x="1534200" y="1483475"/>
            <a:ext cx="6436701" cy="3218351"/>
          </a:xfrm>
          <a:prstGeom prst="rect">
            <a:avLst/>
          </a:prstGeom>
          <a:noFill/>
          <a:ln>
            <a:noFill/>
          </a:ln>
        </p:spPr>
      </p:pic>
      <p:sp>
        <p:nvSpPr>
          <p:cNvPr id="418" name="Google Shape;418;p48"/>
          <p:cNvSpPr txBox="1"/>
          <p:nvPr/>
        </p:nvSpPr>
        <p:spPr>
          <a:xfrm>
            <a:off x="1657475" y="1668850"/>
            <a:ext cx="3651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Admin</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500">
                <a:solidFill>
                  <a:schemeClr val="dk1"/>
                </a:solidFill>
                <a:highlight>
                  <a:srgbClr val="FFE599"/>
                </a:highlight>
              </a:rPr>
              <a:t>1. Login</a:t>
            </a:r>
            <a:endParaRPr sz="1500">
              <a:solidFill>
                <a:schemeClr val="dk1"/>
              </a:solidFill>
              <a:highlight>
                <a:srgbClr val="FFE599"/>
              </a:highlight>
            </a:endParaRPr>
          </a:p>
          <a:p>
            <a:pPr indent="0" lvl="0" marL="0" rtl="0" algn="l">
              <a:spcBef>
                <a:spcPts val="0"/>
              </a:spcBef>
              <a:spcAft>
                <a:spcPts val="0"/>
              </a:spcAft>
              <a:buNone/>
            </a:pPr>
            <a:r>
              <a:rPr lang="en" sz="1500">
                <a:solidFill>
                  <a:schemeClr val="dk1"/>
                </a:solidFill>
                <a:highlight>
                  <a:srgbClr val="FFE599"/>
                </a:highlight>
              </a:rPr>
              <a:t>2. Create Job Post</a:t>
            </a:r>
            <a:endParaRPr sz="1500">
              <a:solidFill>
                <a:schemeClr val="dk1"/>
              </a:solidFill>
              <a:highlight>
                <a:srgbClr val="FFE599"/>
              </a:highlight>
            </a:endParaRPr>
          </a:p>
          <a:p>
            <a:pPr indent="0" lvl="0" marL="0" rtl="0" algn="l">
              <a:spcBef>
                <a:spcPts val="0"/>
              </a:spcBef>
              <a:spcAft>
                <a:spcPts val="0"/>
              </a:spcAft>
              <a:buNone/>
            </a:pPr>
            <a:r>
              <a:rPr lang="en" sz="1500">
                <a:solidFill>
                  <a:schemeClr val="dk1"/>
                </a:solidFill>
                <a:highlight>
                  <a:srgbClr val="FFE599"/>
                </a:highlight>
              </a:rPr>
              <a:t>3. Add HR Manager</a:t>
            </a:r>
            <a:endParaRPr sz="1500">
              <a:solidFill>
                <a:schemeClr val="dk1"/>
              </a:solidFill>
              <a:highlight>
                <a:srgbClr val="FFE599"/>
              </a:highlight>
            </a:endParaRPr>
          </a:p>
          <a:p>
            <a:pPr indent="0" lvl="0" marL="0" rtl="0" algn="l">
              <a:spcBef>
                <a:spcPts val="0"/>
              </a:spcBef>
              <a:spcAft>
                <a:spcPts val="0"/>
              </a:spcAft>
              <a:buNone/>
            </a:pPr>
            <a:r>
              <a:rPr lang="en" sz="1500">
                <a:solidFill>
                  <a:schemeClr val="dk1"/>
                </a:solidFill>
              </a:rPr>
              <a:t>4. Update Job Post</a:t>
            </a:r>
            <a:endParaRPr sz="1500">
              <a:solidFill>
                <a:schemeClr val="dk1"/>
              </a:solidFill>
            </a:endParaRPr>
          </a:p>
          <a:p>
            <a:pPr indent="0" lvl="0" marL="0" rtl="0" algn="l">
              <a:spcBef>
                <a:spcPts val="0"/>
              </a:spcBef>
              <a:spcAft>
                <a:spcPts val="0"/>
              </a:spcAft>
              <a:buNone/>
            </a:pPr>
            <a:r>
              <a:rPr lang="en" sz="1500">
                <a:solidFill>
                  <a:schemeClr val="dk1"/>
                </a:solidFill>
              </a:rPr>
              <a:t>5. Update HR Manager Details</a:t>
            </a:r>
            <a:endParaRPr sz="1500">
              <a:solidFill>
                <a:schemeClr val="dk1"/>
              </a:solidFill>
            </a:endParaRPr>
          </a:p>
          <a:p>
            <a:pPr indent="0" lvl="0" marL="0" rtl="0" algn="l">
              <a:spcBef>
                <a:spcPts val="0"/>
              </a:spcBef>
              <a:spcAft>
                <a:spcPts val="0"/>
              </a:spcAft>
              <a:buNone/>
            </a:pPr>
            <a:r>
              <a:rPr lang="en" sz="1500">
                <a:solidFill>
                  <a:schemeClr val="dk1"/>
                </a:solidFill>
              </a:rPr>
              <a:t>6. Activate/Deactivate Job Post and HR Manager</a:t>
            </a:r>
            <a:endParaRPr b="1" sz="1900">
              <a:solidFill>
                <a:schemeClr val="dk1"/>
              </a:solidFill>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24" name="Google Shape;424;p4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25" name="Google Shape;425;p49"/>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pic>
        <p:nvPicPr>
          <p:cNvPr id="426" name="Google Shape;426;p49"/>
          <p:cNvPicPr preferRelativeResize="0"/>
          <p:nvPr/>
        </p:nvPicPr>
        <p:blipFill>
          <a:blip r:embed="rId4">
            <a:alphaModFix/>
          </a:blip>
          <a:stretch>
            <a:fillRect/>
          </a:stretch>
        </p:blipFill>
        <p:spPr>
          <a:xfrm>
            <a:off x="1534200" y="1587950"/>
            <a:ext cx="5758473" cy="3258550"/>
          </a:xfrm>
          <a:prstGeom prst="rect">
            <a:avLst/>
          </a:prstGeom>
          <a:noFill/>
          <a:ln>
            <a:noFill/>
          </a:ln>
        </p:spPr>
      </p:pic>
      <p:sp>
        <p:nvSpPr>
          <p:cNvPr id="427" name="Google Shape;427;p49"/>
          <p:cNvSpPr txBox="1"/>
          <p:nvPr/>
        </p:nvSpPr>
        <p:spPr>
          <a:xfrm>
            <a:off x="1534192" y="1034966"/>
            <a:ext cx="7569600" cy="448500"/>
          </a:xfrm>
          <a:prstGeom prst="rect">
            <a:avLst/>
          </a:prstGeom>
          <a:noFill/>
          <a:ln>
            <a:noFill/>
          </a:ln>
        </p:spPr>
        <p:txBody>
          <a:bodyPr anchorCtr="0" anchor="t" bIns="68575" lIns="68575" spcFirstLastPara="1" rIns="68575" wrap="square" tIns="68575">
            <a:noAutofit/>
          </a:bodyPr>
          <a:lstStyle/>
          <a:p>
            <a:pPr indent="-323850" lvl="0" marL="457200" marR="0" rtl="0" algn="l">
              <a:spcBef>
                <a:spcPts val="0"/>
              </a:spcBef>
              <a:spcAft>
                <a:spcPts val="0"/>
              </a:spcAft>
              <a:buClr>
                <a:schemeClr val="lt1"/>
              </a:buClr>
              <a:buSzPts val="1500"/>
              <a:buFont typeface="Calibri"/>
              <a:buAutoNum type="arabicPeriod"/>
            </a:pPr>
            <a:r>
              <a:rPr b="1" lang="en" sz="1500">
                <a:solidFill>
                  <a:schemeClr val="lt1"/>
                </a:solidFill>
                <a:latin typeface="Calibri"/>
                <a:ea typeface="Calibri"/>
                <a:cs typeface="Calibri"/>
                <a:sym typeface="Calibri"/>
              </a:rPr>
              <a:t>Home Page</a:t>
            </a:r>
            <a:endParaRPr b="1" i="0" sz="15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33" name="Google Shape;433;p5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34" name="Google Shape;434;p50"/>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35" name="Google Shape;435;p50"/>
          <p:cNvSpPr txBox="1"/>
          <p:nvPr/>
        </p:nvSpPr>
        <p:spPr>
          <a:xfrm>
            <a:off x="15341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2. </a:t>
            </a:r>
            <a:r>
              <a:rPr b="1" lang="en" sz="1500">
                <a:solidFill>
                  <a:schemeClr val="lt1"/>
                </a:solidFill>
                <a:latin typeface="Calibri"/>
                <a:ea typeface="Calibri"/>
                <a:cs typeface="Calibri"/>
                <a:sym typeface="Calibri"/>
              </a:rPr>
              <a:t>Candidate Registration Page</a:t>
            </a:r>
            <a:endParaRPr b="1" i="0" sz="1500" u="none" cap="none" strike="noStrike">
              <a:solidFill>
                <a:schemeClr val="lt1"/>
              </a:solidFill>
              <a:latin typeface="Calibri"/>
              <a:ea typeface="Calibri"/>
              <a:cs typeface="Calibri"/>
              <a:sym typeface="Calibri"/>
            </a:endParaRPr>
          </a:p>
        </p:txBody>
      </p:sp>
      <p:pic>
        <p:nvPicPr>
          <p:cNvPr id="436" name="Google Shape;436;p50"/>
          <p:cNvPicPr preferRelativeResize="0"/>
          <p:nvPr/>
        </p:nvPicPr>
        <p:blipFill>
          <a:blip r:embed="rId4">
            <a:alphaModFix/>
          </a:blip>
          <a:stretch>
            <a:fillRect/>
          </a:stretch>
        </p:blipFill>
        <p:spPr>
          <a:xfrm>
            <a:off x="1705862" y="1483475"/>
            <a:ext cx="5732224" cy="3243726"/>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42" name="Google Shape;442;p5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43" name="Google Shape;443;p51"/>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44" name="Google Shape;444;p51"/>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3. Login Page</a:t>
            </a:r>
            <a:endParaRPr b="1" i="0" sz="1500" u="none" cap="none" strike="noStrike">
              <a:solidFill>
                <a:schemeClr val="lt1"/>
              </a:solidFill>
              <a:latin typeface="Calibri"/>
              <a:ea typeface="Calibri"/>
              <a:cs typeface="Calibri"/>
              <a:sym typeface="Calibri"/>
            </a:endParaRPr>
          </a:p>
        </p:txBody>
      </p:sp>
      <p:pic>
        <p:nvPicPr>
          <p:cNvPr id="445" name="Google Shape;445;p51"/>
          <p:cNvPicPr preferRelativeResize="0"/>
          <p:nvPr/>
        </p:nvPicPr>
        <p:blipFill>
          <a:blip r:embed="rId4">
            <a:alphaModFix/>
          </a:blip>
          <a:stretch>
            <a:fillRect/>
          </a:stretch>
        </p:blipFill>
        <p:spPr>
          <a:xfrm>
            <a:off x="1607338"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34"/>
          <p:cNvGrpSpPr/>
          <p:nvPr/>
        </p:nvGrpSpPr>
        <p:grpSpPr>
          <a:xfrm>
            <a:off x="2957369" y="1200509"/>
            <a:ext cx="1093050" cy="728775"/>
            <a:chOff x="3600450" y="1186000"/>
            <a:chExt cx="1457400" cy="971700"/>
          </a:xfrm>
        </p:grpSpPr>
        <p:sp>
          <p:nvSpPr>
            <p:cNvPr id="214" name="Google Shape;214;p34"/>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15" name="Google Shape;215;p34"/>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16" name="Google Shape;216;p34"/>
            <p:cNvCxnSpPr>
              <a:stCxn id="214"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17" name="Google Shape;217;p34"/>
          <p:cNvSpPr txBox="1"/>
          <p:nvPr/>
        </p:nvSpPr>
        <p:spPr>
          <a:xfrm>
            <a:off x="2499355" y="339257"/>
            <a:ext cx="4328375" cy="528123"/>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3000"/>
              <a:buFont typeface="Calibri"/>
              <a:buNone/>
            </a:pPr>
            <a:r>
              <a:rPr b="1" i="0" lang="en" sz="3000" u="none" cap="none" strike="noStrike">
                <a:solidFill>
                  <a:schemeClr val="lt1"/>
                </a:solidFill>
                <a:latin typeface="Calibri"/>
                <a:ea typeface="Calibri"/>
                <a:cs typeface="Calibri"/>
                <a:sym typeface="Calibri"/>
              </a:rPr>
              <a:t>TABLE OF CONTENTS</a:t>
            </a:r>
            <a:endParaRPr sz="1100"/>
          </a:p>
        </p:txBody>
      </p:sp>
      <p:sp>
        <p:nvSpPr>
          <p:cNvPr id="218" name="Google Shape;218;p34"/>
          <p:cNvSpPr txBox="1"/>
          <p:nvPr/>
        </p:nvSpPr>
        <p:spPr>
          <a:xfrm flipH="1">
            <a:off x="852120" y="1557920"/>
            <a:ext cx="2118446" cy="55935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rPr b="0" i="0" lang="en" sz="1100" u="none" cap="none" strike="noStrike">
                <a:solidFill>
                  <a:schemeClr val="lt1"/>
                </a:solidFill>
                <a:latin typeface="Calibri"/>
                <a:ea typeface="Calibri"/>
                <a:cs typeface="Calibri"/>
                <a:sym typeface="Calibri"/>
              </a:rPr>
              <a:t>Online registration of enrollment and exam procedure of BISE MirpurKhas</a:t>
            </a:r>
            <a:endParaRPr b="0" i="0" sz="1100" u="none" cap="none" strike="noStrike">
              <a:solidFill>
                <a:schemeClr val="lt1"/>
              </a:solidFill>
              <a:latin typeface="Calibri"/>
              <a:ea typeface="Calibri"/>
              <a:cs typeface="Calibri"/>
              <a:sym typeface="Calibri"/>
            </a:endParaRPr>
          </a:p>
        </p:txBody>
      </p:sp>
      <p:sp>
        <p:nvSpPr>
          <p:cNvPr id="219" name="Google Shape;219;p34"/>
          <p:cNvSpPr txBox="1"/>
          <p:nvPr/>
        </p:nvSpPr>
        <p:spPr>
          <a:xfrm>
            <a:off x="3423457" y="1348227"/>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01</a:t>
            </a:r>
            <a:endParaRPr b="0" i="0" sz="2700" u="none" cap="none" strike="noStrike">
              <a:solidFill>
                <a:schemeClr val="lt1"/>
              </a:solidFill>
              <a:latin typeface="Calibri"/>
              <a:ea typeface="Calibri"/>
              <a:cs typeface="Calibri"/>
              <a:sym typeface="Calibri"/>
            </a:endParaRPr>
          </a:p>
        </p:txBody>
      </p:sp>
      <p:sp>
        <p:nvSpPr>
          <p:cNvPr id="220" name="Google Shape;220;p34"/>
          <p:cNvSpPr txBox="1"/>
          <p:nvPr/>
        </p:nvSpPr>
        <p:spPr>
          <a:xfrm flipH="1">
            <a:off x="799751" y="1200517"/>
            <a:ext cx="2029725"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INTRODUCTION</a:t>
            </a:r>
            <a:endParaRPr sz="1100"/>
          </a:p>
        </p:txBody>
      </p:sp>
      <p:grpSp>
        <p:nvGrpSpPr>
          <p:cNvPr id="221" name="Google Shape;221;p34"/>
          <p:cNvGrpSpPr/>
          <p:nvPr/>
        </p:nvGrpSpPr>
        <p:grpSpPr>
          <a:xfrm flipH="1">
            <a:off x="4036637" y="1816107"/>
            <a:ext cx="1093050" cy="728775"/>
            <a:chOff x="3600450" y="1186000"/>
            <a:chExt cx="1457400" cy="971700"/>
          </a:xfrm>
        </p:grpSpPr>
        <p:sp>
          <p:nvSpPr>
            <p:cNvPr id="222" name="Google Shape;222;p34"/>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23" name="Google Shape;223;p34"/>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24" name="Google Shape;224;p34"/>
            <p:cNvCxnSpPr>
              <a:stCxn id="222"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grpSp>
        <p:nvGrpSpPr>
          <p:cNvPr id="225" name="Google Shape;225;p34"/>
          <p:cNvGrpSpPr/>
          <p:nvPr/>
        </p:nvGrpSpPr>
        <p:grpSpPr>
          <a:xfrm>
            <a:off x="3009738" y="2867033"/>
            <a:ext cx="1093050" cy="728775"/>
            <a:chOff x="3600450" y="1186000"/>
            <a:chExt cx="1457400" cy="971700"/>
          </a:xfrm>
        </p:grpSpPr>
        <p:sp>
          <p:nvSpPr>
            <p:cNvPr id="226" name="Google Shape;226;p34"/>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27" name="Google Shape;227;p34"/>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34"/>
            <p:cNvCxnSpPr>
              <a:stCxn id="226"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29" name="Google Shape;229;p34"/>
          <p:cNvSpPr txBox="1"/>
          <p:nvPr/>
        </p:nvSpPr>
        <p:spPr>
          <a:xfrm flipH="1">
            <a:off x="5130104" y="2096801"/>
            <a:ext cx="2763854" cy="604799"/>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30" name="Google Shape;230;p34"/>
          <p:cNvSpPr txBox="1"/>
          <p:nvPr/>
        </p:nvSpPr>
        <p:spPr>
          <a:xfrm flipH="1">
            <a:off x="5137247" y="1783842"/>
            <a:ext cx="2150884"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SCOPE OF PROJECT</a:t>
            </a:r>
            <a:endParaRPr sz="1100"/>
          </a:p>
        </p:txBody>
      </p:sp>
      <p:sp>
        <p:nvSpPr>
          <p:cNvPr id="231" name="Google Shape;231;p34"/>
          <p:cNvSpPr txBox="1"/>
          <p:nvPr/>
        </p:nvSpPr>
        <p:spPr>
          <a:xfrm flipH="1">
            <a:off x="872479" y="3098528"/>
            <a:ext cx="2118446" cy="55935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32" name="Google Shape;232;p34"/>
          <p:cNvSpPr txBox="1"/>
          <p:nvPr/>
        </p:nvSpPr>
        <p:spPr>
          <a:xfrm flipH="1">
            <a:off x="852120" y="2807810"/>
            <a:ext cx="2029725"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TOOLS AND TECHNOLOGY</a:t>
            </a:r>
            <a:endParaRPr b="1" i="0" sz="1400" u="none" cap="none" strike="noStrike">
              <a:solidFill>
                <a:schemeClr val="lt1"/>
              </a:solidFill>
              <a:latin typeface="Calibri"/>
              <a:ea typeface="Calibri"/>
              <a:cs typeface="Calibri"/>
              <a:sym typeface="Calibri"/>
            </a:endParaRPr>
          </a:p>
        </p:txBody>
      </p:sp>
      <p:sp>
        <p:nvSpPr>
          <p:cNvPr id="233" name="Google Shape;233;p34"/>
          <p:cNvSpPr txBox="1"/>
          <p:nvPr/>
        </p:nvSpPr>
        <p:spPr>
          <a:xfrm>
            <a:off x="4138393" y="1965851"/>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02</a:t>
            </a:r>
            <a:endParaRPr b="0" i="0" sz="2700" u="none" cap="none" strike="noStrike">
              <a:solidFill>
                <a:schemeClr val="lt1"/>
              </a:solidFill>
              <a:latin typeface="Calibri"/>
              <a:ea typeface="Calibri"/>
              <a:cs typeface="Calibri"/>
              <a:sym typeface="Calibri"/>
            </a:endParaRPr>
          </a:p>
        </p:txBody>
      </p:sp>
      <p:sp>
        <p:nvSpPr>
          <p:cNvPr id="234" name="Google Shape;234;p34"/>
          <p:cNvSpPr txBox="1"/>
          <p:nvPr/>
        </p:nvSpPr>
        <p:spPr>
          <a:xfrm>
            <a:off x="3475825" y="3011658"/>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03</a:t>
            </a:r>
            <a:endParaRPr sz="1100"/>
          </a:p>
        </p:txBody>
      </p:sp>
      <p:grpSp>
        <p:nvGrpSpPr>
          <p:cNvPr id="235" name="Google Shape;235;p34"/>
          <p:cNvGrpSpPr/>
          <p:nvPr/>
        </p:nvGrpSpPr>
        <p:grpSpPr>
          <a:xfrm flipH="1">
            <a:off x="4029493" y="3454702"/>
            <a:ext cx="1093050" cy="728775"/>
            <a:chOff x="3600450" y="1186000"/>
            <a:chExt cx="1457400" cy="971700"/>
          </a:xfrm>
        </p:grpSpPr>
        <p:sp>
          <p:nvSpPr>
            <p:cNvPr id="236" name="Google Shape;236;p34"/>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37" name="Google Shape;237;p34"/>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34"/>
            <p:cNvCxnSpPr>
              <a:stCxn id="236"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39" name="Google Shape;239;p34"/>
          <p:cNvSpPr txBox="1"/>
          <p:nvPr/>
        </p:nvSpPr>
        <p:spPr>
          <a:xfrm flipH="1">
            <a:off x="5129687" y="3633727"/>
            <a:ext cx="2605493" cy="55935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Hind"/>
              <a:buNone/>
            </a:pPr>
            <a:r>
              <a:t/>
            </a:r>
            <a:endParaRPr b="0" i="0" sz="1100" u="none" cap="none" strike="noStrike">
              <a:solidFill>
                <a:schemeClr val="lt2"/>
              </a:solidFill>
              <a:latin typeface="Hind"/>
              <a:ea typeface="Hind"/>
              <a:cs typeface="Hind"/>
              <a:sym typeface="Hind"/>
            </a:endParaRPr>
          </a:p>
        </p:txBody>
      </p:sp>
      <p:sp>
        <p:nvSpPr>
          <p:cNvPr id="240" name="Google Shape;240;p34"/>
          <p:cNvSpPr txBox="1"/>
          <p:nvPr/>
        </p:nvSpPr>
        <p:spPr>
          <a:xfrm flipH="1">
            <a:off x="5141354" y="3350983"/>
            <a:ext cx="2593826" cy="4266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chemeClr val="dk1"/>
              </a:buClr>
              <a:buSzPts val="1400"/>
              <a:buFont typeface="Oswald"/>
              <a:buNone/>
            </a:pPr>
            <a:r>
              <a:rPr b="1" i="0" lang="en" sz="1400" u="none" cap="none" strike="noStrike">
                <a:solidFill>
                  <a:schemeClr val="lt1"/>
                </a:solidFill>
                <a:latin typeface="Calibri"/>
                <a:ea typeface="Calibri"/>
                <a:cs typeface="Calibri"/>
                <a:sym typeface="Calibri"/>
              </a:rPr>
              <a:t>AIMS &amp; OBJECTIVES</a:t>
            </a:r>
            <a:endParaRPr sz="1100"/>
          </a:p>
        </p:txBody>
      </p:sp>
      <p:sp>
        <p:nvSpPr>
          <p:cNvPr id="241" name="Google Shape;241;p34"/>
          <p:cNvSpPr txBox="1"/>
          <p:nvPr/>
        </p:nvSpPr>
        <p:spPr>
          <a:xfrm>
            <a:off x="4129694" y="3595808"/>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04</a:t>
            </a:r>
            <a:endParaRPr sz="1100"/>
          </a:p>
        </p:txBody>
      </p:sp>
      <p:sp>
        <p:nvSpPr>
          <p:cNvPr id="242" name="Google Shape;242;p34"/>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243" name="Google Shape;243;p34"/>
          <p:cNvPicPr preferRelativeResize="0"/>
          <p:nvPr/>
        </p:nvPicPr>
        <p:blipFill rotWithShape="1">
          <a:blip r:embed="rId3">
            <a:alphaModFix/>
          </a:blip>
          <a:srcRect b="0" l="0" r="0" t="0"/>
          <a:stretch/>
        </p:blipFill>
        <p:spPr>
          <a:xfrm>
            <a:off x="8641596" y="47372"/>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51" name="Google Shape;451;p5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52" name="Google Shape;452;p52"/>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53" name="Google Shape;453;p52"/>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4. Candidate Profile in Candidate Portal</a:t>
            </a:r>
            <a:endParaRPr b="1" i="0" sz="1500" u="none" cap="none" strike="noStrike">
              <a:solidFill>
                <a:schemeClr val="lt1"/>
              </a:solidFill>
              <a:latin typeface="Calibri"/>
              <a:ea typeface="Calibri"/>
              <a:cs typeface="Calibri"/>
              <a:sym typeface="Calibri"/>
            </a:endParaRPr>
          </a:p>
        </p:txBody>
      </p:sp>
      <p:pic>
        <p:nvPicPr>
          <p:cNvPr id="454" name="Google Shape;454;p52"/>
          <p:cNvPicPr preferRelativeResize="0"/>
          <p:nvPr/>
        </p:nvPicPr>
        <p:blipFill>
          <a:blip r:embed="rId4">
            <a:alphaModFix/>
          </a:blip>
          <a:stretch>
            <a:fillRect/>
          </a:stretch>
        </p:blipFill>
        <p:spPr>
          <a:xfrm>
            <a:off x="1607313"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3"/>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60" name="Google Shape;460;p5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61" name="Google Shape;461;p53"/>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62" name="Google Shape;462;p53"/>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5. View Job Applications in HR Portal</a:t>
            </a:r>
            <a:endParaRPr b="1" i="0" sz="1500" u="none" cap="none" strike="noStrike">
              <a:solidFill>
                <a:schemeClr val="lt1"/>
              </a:solidFill>
              <a:latin typeface="Calibri"/>
              <a:ea typeface="Calibri"/>
              <a:cs typeface="Calibri"/>
              <a:sym typeface="Calibri"/>
            </a:endParaRPr>
          </a:p>
        </p:txBody>
      </p:sp>
      <p:pic>
        <p:nvPicPr>
          <p:cNvPr id="463" name="Google Shape;463;p53"/>
          <p:cNvPicPr preferRelativeResize="0"/>
          <p:nvPr/>
        </p:nvPicPr>
        <p:blipFill>
          <a:blip r:embed="rId4">
            <a:alphaModFix/>
          </a:blip>
          <a:stretch>
            <a:fillRect/>
          </a:stretch>
        </p:blipFill>
        <p:spPr>
          <a:xfrm>
            <a:off x="1607338"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69" name="Google Shape;469;p5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70" name="Google Shape;470;p54"/>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71" name="Google Shape;471;p54"/>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6. View Accepted Applications in HR Portal</a:t>
            </a:r>
            <a:endParaRPr b="1" i="0" sz="1500" u="none" cap="none" strike="noStrike">
              <a:solidFill>
                <a:schemeClr val="lt1"/>
              </a:solidFill>
              <a:latin typeface="Calibri"/>
              <a:ea typeface="Calibri"/>
              <a:cs typeface="Calibri"/>
              <a:sym typeface="Calibri"/>
            </a:endParaRPr>
          </a:p>
        </p:txBody>
      </p:sp>
      <p:pic>
        <p:nvPicPr>
          <p:cNvPr id="472" name="Google Shape;472;p54"/>
          <p:cNvPicPr preferRelativeResize="0"/>
          <p:nvPr/>
        </p:nvPicPr>
        <p:blipFill>
          <a:blip r:embed="rId4">
            <a:alphaModFix/>
          </a:blip>
          <a:stretch>
            <a:fillRect/>
          </a:stretch>
        </p:blipFill>
        <p:spPr>
          <a:xfrm>
            <a:off x="1554050"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78" name="Google Shape;478;p5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79" name="Google Shape;479;p55"/>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80" name="Google Shape;480;p55"/>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7. View Rejected Applications in HR Portal</a:t>
            </a:r>
            <a:endParaRPr b="1" i="0" sz="1500" u="none" cap="none" strike="noStrike">
              <a:solidFill>
                <a:schemeClr val="lt1"/>
              </a:solidFill>
              <a:latin typeface="Calibri"/>
              <a:ea typeface="Calibri"/>
              <a:cs typeface="Calibri"/>
              <a:sym typeface="Calibri"/>
            </a:endParaRPr>
          </a:p>
        </p:txBody>
      </p:sp>
      <p:pic>
        <p:nvPicPr>
          <p:cNvPr id="481" name="Google Shape;481;p55"/>
          <p:cNvPicPr preferRelativeResize="0"/>
          <p:nvPr/>
        </p:nvPicPr>
        <p:blipFill>
          <a:blip r:embed="rId4">
            <a:alphaModFix/>
          </a:blip>
          <a:stretch>
            <a:fillRect/>
          </a:stretch>
        </p:blipFill>
        <p:spPr>
          <a:xfrm>
            <a:off x="1531800"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87" name="Google Shape;487;p5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88" name="Google Shape;488;p56"/>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89" name="Google Shape;489;p56"/>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8. View Applications </a:t>
            </a:r>
            <a:r>
              <a:rPr b="1" lang="en" sz="1500">
                <a:solidFill>
                  <a:schemeClr val="lt1"/>
                </a:solidFill>
                <a:latin typeface="Calibri"/>
                <a:ea typeface="Calibri"/>
                <a:cs typeface="Calibri"/>
                <a:sym typeface="Calibri"/>
              </a:rPr>
              <a:t>with</a:t>
            </a:r>
            <a:r>
              <a:rPr b="1" lang="en" sz="1500">
                <a:solidFill>
                  <a:schemeClr val="lt1"/>
                </a:solidFill>
                <a:latin typeface="Calibri"/>
                <a:ea typeface="Calibri"/>
                <a:cs typeface="Calibri"/>
                <a:sym typeface="Calibri"/>
              </a:rPr>
              <a:t> Objection in HR Portal</a:t>
            </a:r>
            <a:endParaRPr b="1" i="0" sz="1500" u="none" cap="none" strike="noStrike">
              <a:solidFill>
                <a:schemeClr val="lt1"/>
              </a:solidFill>
              <a:latin typeface="Calibri"/>
              <a:ea typeface="Calibri"/>
              <a:cs typeface="Calibri"/>
              <a:sym typeface="Calibri"/>
            </a:endParaRPr>
          </a:p>
        </p:txBody>
      </p:sp>
      <p:pic>
        <p:nvPicPr>
          <p:cNvPr id="490" name="Google Shape;490;p56"/>
          <p:cNvPicPr preferRelativeResize="0"/>
          <p:nvPr/>
        </p:nvPicPr>
        <p:blipFill>
          <a:blip r:embed="rId4">
            <a:alphaModFix/>
          </a:blip>
          <a:stretch>
            <a:fillRect/>
          </a:stretch>
        </p:blipFill>
        <p:spPr>
          <a:xfrm>
            <a:off x="1531800"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496" name="Google Shape;496;p5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497" name="Google Shape;497;p57"/>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498" name="Google Shape;498;p57"/>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9. View Jobs in Admin Portal</a:t>
            </a:r>
            <a:endParaRPr b="1" i="0" sz="1500" u="none" cap="none" strike="noStrike">
              <a:solidFill>
                <a:schemeClr val="lt1"/>
              </a:solidFill>
              <a:latin typeface="Calibri"/>
              <a:ea typeface="Calibri"/>
              <a:cs typeface="Calibri"/>
              <a:sym typeface="Calibri"/>
            </a:endParaRPr>
          </a:p>
        </p:txBody>
      </p:sp>
      <p:pic>
        <p:nvPicPr>
          <p:cNvPr id="499" name="Google Shape;499;p57"/>
          <p:cNvPicPr preferRelativeResize="0"/>
          <p:nvPr/>
        </p:nvPicPr>
        <p:blipFill>
          <a:blip r:embed="rId4">
            <a:alphaModFix/>
          </a:blip>
          <a:stretch>
            <a:fillRect/>
          </a:stretch>
        </p:blipFill>
        <p:spPr>
          <a:xfrm>
            <a:off x="1531775"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8"/>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505" name="Google Shape;505;p5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506" name="Google Shape;506;p58"/>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507" name="Google Shape;507;p58"/>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10. Create Job Post in Admin Portal</a:t>
            </a:r>
            <a:endParaRPr b="1" i="0" sz="1500" u="none" cap="none" strike="noStrike">
              <a:solidFill>
                <a:schemeClr val="lt1"/>
              </a:solidFill>
              <a:latin typeface="Calibri"/>
              <a:ea typeface="Calibri"/>
              <a:cs typeface="Calibri"/>
              <a:sym typeface="Calibri"/>
            </a:endParaRPr>
          </a:p>
        </p:txBody>
      </p:sp>
      <p:pic>
        <p:nvPicPr>
          <p:cNvPr id="508" name="Google Shape;508;p58"/>
          <p:cNvPicPr preferRelativeResize="0"/>
          <p:nvPr/>
        </p:nvPicPr>
        <p:blipFill>
          <a:blip r:embed="rId4">
            <a:alphaModFix/>
          </a:blip>
          <a:stretch>
            <a:fillRect/>
          </a:stretch>
        </p:blipFill>
        <p:spPr>
          <a:xfrm>
            <a:off x="1509525"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514" name="Google Shape;514;p5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515" name="Google Shape;515;p59"/>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516" name="Google Shape;516;p59"/>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11. View HR Managers in Admin Portal</a:t>
            </a:r>
            <a:endParaRPr b="1" i="0" sz="1500" u="none" cap="none" strike="noStrike">
              <a:solidFill>
                <a:schemeClr val="lt1"/>
              </a:solidFill>
              <a:latin typeface="Calibri"/>
              <a:ea typeface="Calibri"/>
              <a:cs typeface="Calibri"/>
              <a:sym typeface="Calibri"/>
            </a:endParaRPr>
          </a:p>
        </p:txBody>
      </p:sp>
      <p:pic>
        <p:nvPicPr>
          <p:cNvPr id="517" name="Google Shape;517;p59"/>
          <p:cNvPicPr preferRelativeResize="0"/>
          <p:nvPr/>
        </p:nvPicPr>
        <p:blipFill>
          <a:blip r:embed="rId4">
            <a:alphaModFix/>
          </a:blip>
          <a:stretch>
            <a:fillRect/>
          </a:stretch>
        </p:blipFill>
        <p:spPr>
          <a:xfrm>
            <a:off x="1498425" y="1557991"/>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523" name="Google Shape;523;p6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524" name="Google Shape;524;p60"/>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525" name="Google Shape;525;p60"/>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12. Add HR Manager in Admin Portal</a:t>
            </a:r>
            <a:endParaRPr b="1" i="0" sz="1500" u="none" cap="none" strike="noStrike">
              <a:solidFill>
                <a:schemeClr val="lt1"/>
              </a:solidFill>
              <a:latin typeface="Calibri"/>
              <a:ea typeface="Calibri"/>
              <a:cs typeface="Calibri"/>
              <a:sym typeface="Calibri"/>
            </a:endParaRPr>
          </a:p>
        </p:txBody>
      </p:sp>
      <p:pic>
        <p:nvPicPr>
          <p:cNvPr id="526" name="Google Shape;526;p60"/>
          <p:cNvPicPr preferRelativeResize="0"/>
          <p:nvPr/>
        </p:nvPicPr>
        <p:blipFill>
          <a:blip r:embed="rId4">
            <a:alphaModFix/>
          </a:blip>
          <a:stretch>
            <a:fillRect/>
          </a:stretch>
        </p:blipFill>
        <p:spPr>
          <a:xfrm>
            <a:off x="1520675" y="1483466"/>
            <a:ext cx="5929323" cy="335523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nvSpPr>
        <p:spPr>
          <a:xfrm>
            <a:off x="787167" y="292991"/>
            <a:ext cx="7569600" cy="4485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6. </a:t>
            </a:r>
            <a:r>
              <a:rPr b="1" lang="en" sz="2700">
                <a:solidFill>
                  <a:schemeClr val="lt1"/>
                </a:solidFill>
                <a:latin typeface="Calibri"/>
                <a:ea typeface="Calibri"/>
                <a:cs typeface="Calibri"/>
                <a:sym typeface="Calibri"/>
              </a:rPr>
              <a:t>Prototype Design</a:t>
            </a:r>
            <a:endParaRPr b="1" i="0" sz="2700" u="none" cap="none" strike="noStrike">
              <a:solidFill>
                <a:schemeClr val="lt1"/>
              </a:solidFill>
              <a:latin typeface="Calibri"/>
              <a:ea typeface="Calibri"/>
              <a:cs typeface="Calibri"/>
              <a:sym typeface="Calibri"/>
            </a:endParaRPr>
          </a:p>
        </p:txBody>
      </p:sp>
      <p:sp>
        <p:nvSpPr>
          <p:cNvPr id="532" name="Google Shape;532;p6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533" name="Google Shape;533;p61"/>
          <p:cNvPicPr preferRelativeResize="0"/>
          <p:nvPr/>
        </p:nvPicPr>
        <p:blipFill rotWithShape="1">
          <a:blip r:embed="rId3">
            <a:alphaModFix/>
          </a:blip>
          <a:srcRect b="0" l="0" r="0" t="0"/>
          <a:stretch/>
        </p:blipFill>
        <p:spPr>
          <a:xfrm>
            <a:off x="8632573"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534" name="Google Shape;534;p61"/>
          <p:cNvSpPr txBox="1"/>
          <p:nvPr/>
        </p:nvSpPr>
        <p:spPr>
          <a:xfrm>
            <a:off x="1400692" y="1034966"/>
            <a:ext cx="7569600" cy="44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  13. View Candidate Applications in Admin Portal</a:t>
            </a:r>
            <a:endParaRPr b="1" i="0" sz="1500" u="none" cap="none" strike="noStrike">
              <a:solidFill>
                <a:schemeClr val="lt1"/>
              </a:solidFill>
              <a:latin typeface="Calibri"/>
              <a:ea typeface="Calibri"/>
              <a:cs typeface="Calibri"/>
              <a:sym typeface="Calibri"/>
            </a:endParaRPr>
          </a:p>
        </p:txBody>
      </p:sp>
      <p:pic>
        <p:nvPicPr>
          <p:cNvPr id="535" name="Google Shape;535;p61"/>
          <p:cNvPicPr preferRelativeResize="0"/>
          <p:nvPr/>
        </p:nvPicPr>
        <p:blipFill>
          <a:blip r:embed="rId4">
            <a:alphaModFix/>
          </a:blip>
          <a:stretch>
            <a:fillRect/>
          </a:stretch>
        </p:blipFill>
        <p:spPr>
          <a:xfrm>
            <a:off x="1520075" y="1483475"/>
            <a:ext cx="6008077" cy="3399799"/>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35"/>
          <p:cNvGrpSpPr/>
          <p:nvPr/>
        </p:nvGrpSpPr>
        <p:grpSpPr>
          <a:xfrm>
            <a:off x="2957369" y="1200509"/>
            <a:ext cx="1093050" cy="728775"/>
            <a:chOff x="3600450" y="1186000"/>
            <a:chExt cx="1457400" cy="971700"/>
          </a:xfrm>
        </p:grpSpPr>
        <p:sp>
          <p:nvSpPr>
            <p:cNvPr id="249" name="Google Shape;249;p35"/>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50" name="Google Shape;250;p35"/>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51" name="Google Shape;251;p35"/>
            <p:cNvCxnSpPr>
              <a:stCxn id="249"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52" name="Google Shape;252;p35"/>
          <p:cNvSpPr txBox="1"/>
          <p:nvPr/>
        </p:nvSpPr>
        <p:spPr>
          <a:xfrm>
            <a:off x="2499355" y="339257"/>
            <a:ext cx="4328375" cy="528123"/>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Clr>
                <a:schemeClr val="lt1"/>
              </a:buClr>
              <a:buSzPts val="3000"/>
              <a:buFont typeface="Calibri"/>
              <a:buNone/>
            </a:pPr>
            <a:r>
              <a:rPr b="1" i="0" lang="en" sz="3000" u="none" cap="none" strike="noStrike">
                <a:solidFill>
                  <a:schemeClr val="lt1"/>
                </a:solidFill>
                <a:latin typeface="Calibri"/>
                <a:ea typeface="Calibri"/>
                <a:cs typeface="Calibri"/>
                <a:sym typeface="Calibri"/>
              </a:rPr>
              <a:t>TABLE OF CONTENTS</a:t>
            </a:r>
            <a:endParaRPr sz="1100"/>
          </a:p>
        </p:txBody>
      </p:sp>
      <p:sp>
        <p:nvSpPr>
          <p:cNvPr id="253" name="Google Shape;253;p35"/>
          <p:cNvSpPr txBox="1"/>
          <p:nvPr/>
        </p:nvSpPr>
        <p:spPr>
          <a:xfrm flipH="1">
            <a:off x="852118" y="1557920"/>
            <a:ext cx="2118446" cy="55935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rPr b="0" i="0" lang="en" sz="1100" u="none" cap="none" strike="noStrike">
                <a:solidFill>
                  <a:schemeClr val="lt1"/>
                </a:solidFill>
                <a:latin typeface="Calibri"/>
                <a:ea typeface="Calibri"/>
                <a:cs typeface="Calibri"/>
                <a:sym typeface="Calibri"/>
              </a:rPr>
              <a:t>Steps to achieve agile development and our Online Registration of Enrollment and Exam Procedure</a:t>
            </a:r>
            <a:endParaRPr sz="1100"/>
          </a:p>
        </p:txBody>
      </p:sp>
      <p:sp>
        <p:nvSpPr>
          <p:cNvPr id="254" name="Google Shape;254;p35"/>
          <p:cNvSpPr txBox="1"/>
          <p:nvPr/>
        </p:nvSpPr>
        <p:spPr>
          <a:xfrm>
            <a:off x="3423457" y="1348227"/>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05</a:t>
            </a:r>
            <a:endParaRPr sz="1100"/>
          </a:p>
        </p:txBody>
      </p:sp>
      <p:sp>
        <p:nvSpPr>
          <p:cNvPr id="255" name="Google Shape;255;p35"/>
          <p:cNvSpPr txBox="1"/>
          <p:nvPr/>
        </p:nvSpPr>
        <p:spPr>
          <a:xfrm flipH="1">
            <a:off x="799750" y="1200517"/>
            <a:ext cx="2151565"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PROPOSED METHODOLOGY</a:t>
            </a:r>
            <a:endParaRPr sz="1100"/>
          </a:p>
        </p:txBody>
      </p:sp>
      <p:grpSp>
        <p:nvGrpSpPr>
          <p:cNvPr id="256" name="Google Shape;256;p35"/>
          <p:cNvGrpSpPr/>
          <p:nvPr/>
        </p:nvGrpSpPr>
        <p:grpSpPr>
          <a:xfrm flipH="1">
            <a:off x="4036637" y="1816107"/>
            <a:ext cx="1093050" cy="728775"/>
            <a:chOff x="3600450" y="1186000"/>
            <a:chExt cx="1457400" cy="971700"/>
          </a:xfrm>
        </p:grpSpPr>
        <p:sp>
          <p:nvSpPr>
            <p:cNvPr id="257" name="Google Shape;257;p35"/>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58" name="Google Shape;258;p35"/>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59" name="Google Shape;259;p35"/>
            <p:cNvCxnSpPr>
              <a:stCxn id="257"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grpSp>
        <p:nvGrpSpPr>
          <p:cNvPr id="260" name="Google Shape;260;p35"/>
          <p:cNvGrpSpPr/>
          <p:nvPr/>
        </p:nvGrpSpPr>
        <p:grpSpPr>
          <a:xfrm>
            <a:off x="3009738" y="2867033"/>
            <a:ext cx="1093050" cy="728775"/>
            <a:chOff x="3600450" y="1186000"/>
            <a:chExt cx="1457400" cy="971700"/>
          </a:xfrm>
        </p:grpSpPr>
        <p:sp>
          <p:nvSpPr>
            <p:cNvPr id="261" name="Google Shape;261;p35"/>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62" name="Google Shape;262;p35"/>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63" name="Google Shape;263;p35"/>
            <p:cNvCxnSpPr>
              <a:stCxn id="261"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64" name="Google Shape;264;p35"/>
          <p:cNvSpPr txBox="1"/>
          <p:nvPr/>
        </p:nvSpPr>
        <p:spPr>
          <a:xfrm flipH="1">
            <a:off x="5130104" y="2096801"/>
            <a:ext cx="2763854" cy="604799"/>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65" name="Google Shape;265;p35"/>
          <p:cNvSpPr txBox="1"/>
          <p:nvPr/>
        </p:nvSpPr>
        <p:spPr>
          <a:xfrm flipH="1">
            <a:off x="5137246" y="1783842"/>
            <a:ext cx="2597927"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ANAYLSIS &amp; DESGIN PROGRESS TIMELINE</a:t>
            </a:r>
            <a:endParaRPr b="1" i="0" sz="1400" u="none" cap="none" strike="noStrike">
              <a:solidFill>
                <a:schemeClr val="lt1"/>
              </a:solidFill>
              <a:latin typeface="Calibri"/>
              <a:ea typeface="Calibri"/>
              <a:cs typeface="Calibri"/>
              <a:sym typeface="Calibri"/>
            </a:endParaRPr>
          </a:p>
        </p:txBody>
      </p:sp>
      <p:sp>
        <p:nvSpPr>
          <p:cNvPr id="266" name="Google Shape;266;p35"/>
          <p:cNvSpPr txBox="1"/>
          <p:nvPr/>
        </p:nvSpPr>
        <p:spPr>
          <a:xfrm flipH="1">
            <a:off x="852118" y="3098528"/>
            <a:ext cx="2138808" cy="55935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800"/>
              </a:spcAft>
              <a:buClr>
                <a:schemeClr val="lt1"/>
              </a:buClr>
              <a:buSzPts val="1100"/>
              <a:buFont typeface="Arial"/>
              <a:buNone/>
            </a:pPr>
            <a:r>
              <a:rPr b="0" i="0" lang="en" sz="1100" u="none" cap="none" strike="noStrike">
                <a:solidFill>
                  <a:schemeClr val="lt1"/>
                </a:solidFill>
                <a:latin typeface="Calibri"/>
                <a:ea typeface="Calibri"/>
                <a:cs typeface="Calibri"/>
                <a:sym typeface="Calibri"/>
              </a:rPr>
              <a:t>Results obtained from our project</a:t>
            </a:r>
            <a:endParaRPr sz="1100"/>
          </a:p>
        </p:txBody>
      </p:sp>
      <p:sp>
        <p:nvSpPr>
          <p:cNvPr id="267" name="Google Shape;267;p35"/>
          <p:cNvSpPr txBox="1"/>
          <p:nvPr/>
        </p:nvSpPr>
        <p:spPr>
          <a:xfrm flipH="1">
            <a:off x="852119" y="2807810"/>
            <a:ext cx="2137856" cy="426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1400"/>
              <a:buFont typeface="Arial"/>
              <a:buNone/>
            </a:pPr>
            <a:r>
              <a:rPr b="1" i="0" lang="en" sz="1400" u="none" cap="none" strike="noStrike">
                <a:solidFill>
                  <a:schemeClr val="lt1"/>
                </a:solidFill>
                <a:latin typeface="Calibri"/>
                <a:ea typeface="Calibri"/>
                <a:cs typeface="Calibri"/>
                <a:sym typeface="Calibri"/>
              </a:rPr>
              <a:t>RESULTS</a:t>
            </a:r>
            <a:endParaRPr sz="1100"/>
          </a:p>
        </p:txBody>
      </p:sp>
      <p:sp>
        <p:nvSpPr>
          <p:cNvPr id="268" name="Google Shape;268;p35"/>
          <p:cNvSpPr txBox="1"/>
          <p:nvPr/>
        </p:nvSpPr>
        <p:spPr>
          <a:xfrm>
            <a:off x="4138393" y="1965851"/>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06</a:t>
            </a:r>
            <a:endParaRPr sz="1100"/>
          </a:p>
        </p:txBody>
      </p:sp>
      <p:sp>
        <p:nvSpPr>
          <p:cNvPr id="269" name="Google Shape;269;p35"/>
          <p:cNvSpPr txBox="1"/>
          <p:nvPr/>
        </p:nvSpPr>
        <p:spPr>
          <a:xfrm>
            <a:off x="3475825" y="3011658"/>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07</a:t>
            </a:r>
            <a:endParaRPr sz="1100"/>
          </a:p>
        </p:txBody>
      </p:sp>
      <p:grpSp>
        <p:nvGrpSpPr>
          <p:cNvPr id="270" name="Google Shape;270;p35"/>
          <p:cNvGrpSpPr/>
          <p:nvPr/>
        </p:nvGrpSpPr>
        <p:grpSpPr>
          <a:xfrm flipH="1">
            <a:off x="4029493" y="3454702"/>
            <a:ext cx="1093050" cy="728775"/>
            <a:chOff x="3600450" y="1186000"/>
            <a:chExt cx="1457400" cy="971700"/>
          </a:xfrm>
        </p:grpSpPr>
        <p:sp>
          <p:nvSpPr>
            <p:cNvPr id="271" name="Google Shape;271;p35"/>
            <p:cNvSpPr/>
            <p:nvPr/>
          </p:nvSpPr>
          <p:spPr>
            <a:xfrm>
              <a:off x="4086150" y="1186000"/>
              <a:ext cx="971700" cy="971700"/>
            </a:xfrm>
            <a:prstGeom prst="ellipse">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cxnSp>
          <p:nvCxnSpPr>
            <p:cNvPr id="272" name="Google Shape;272;p35"/>
            <p:cNvCxnSpPr/>
            <p:nvPr/>
          </p:nvCxnSpPr>
          <p:spPr>
            <a:xfrm>
              <a:off x="3609975" y="1214650"/>
              <a:ext cx="0" cy="9144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35"/>
            <p:cNvCxnSpPr>
              <a:stCxn id="271" idx="2"/>
            </p:cNvCxnSpPr>
            <p:nvPr/>
          </p:nvCxnSpPr>
          <p:spPr>
            <a:xfrm rot="10800000">
              <a:off x="3600450" y="1671850"/>
              <a:ext cx="485700" cy="0"/>
            </a:xfrm>
            <a:prstGeom prst="straightConnector1">
              <a:avLst/>
            </a:prstGeom>
            <a:noFill/>
            <a:ln cap="flat" cmpd="sng" w="9525">
              <a:solidFill>
                <a:schemeClr val="dk1"/>
              </a:solidFill>
              <a:prstDash val="solid"/>
              <a:round/>
              <a:headEnd len="sm" w="sm" type="none"/>
              <a:tailEnd len="sm" w="sm" type="none"/>
            </a:ln>
          </p:spPr>
        </p:cxnSp>
      </p:grpSp>
      <p:sp>
        <p:nvSpPr>
          <p:cNvPr id="274" name="Google Shape;274;p35"/>
          <p:cNvSpPr txBox="1"/>
          <p:nvPr/>
        </p:nvSpPr>
        <p:spPr>
          <a:xfrm flipH="1">
            <a:off x="5129687" y="3651346"/>
            <a:ext cx="2605499" cy="55935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Hind"/>
              <a:buNone/>
            </a:pPr>
            <a:r>
              <a:rPr b="0" i="0" lang="en" sz="1100" u="none" cap="none" strike="noStrike">
                <a:solidFill>
                  <a:schemeClr val="lt2"/>
                </a:solidFill>
                <a:latin typeface="Hind"/>
                <a:ea typeface="Hind"/>
                <a:cs typeface="Hind"/>
                <a:sym typeface="Hind"/>
              </a:rPr>
              <a:t>                         references</a:t>
            </a:r>
            <a:endParaRPr b="0" i="0" sz="1100" u="none" cap="none" strike="noStrike">
              <a:solidFill>
                <a:schemeClr val="lt2"/>
              </a:solidFill>
              <a:latin typeface="Hind"/>
              <a:ea typeface="Hind"/>
              <a:cs typeface="Hind"/>
              <a:sym typeface="Hind"/>
            </a:endParaRPr>
          </a:p>
        </p:txBody>
      </p:sp>
      <p:sp>
        <p:nvSpPr>
          <p:cNvPr id="275" name="Google Shape;275;p35"/>
          <p:cNvSpPr txBox="1"/>
          <p:nvPr/>
        </p:nvSpPr>
        <p:spPr>
          <a:xfrm flipH="1">
            <a:off x="5241554" y="3350983"/>
            <a:ext cx="2370823" cy="4266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chemeClr val="dk1"/>
              </a:buClr>
              <a:buSzPts val="1400"/>
              <a:buFont typeface="Oswald"/>
              <a:buNone/>
            </a:pPr>
            <a:r>
              <a:rPr b="1" i="0" lang="en" sz="1400" u="none" cap="none" strike="noStrike">
                <a:solidFill>
                  <a:schemeClr val="lt1"/>
                </a:solidFill>
                <a:latin typeface="Calibri"/>
                <a:ea typeface="Calibri"/>
                <a:cs typeface="Calibri"/>
                <a:sym typeface="Calibri"/>
              </a:rPr>
              <a:t>REFERENCES</a:t>
            </a:r>
            <a:endParaRPr b="1" i="0" sz="1400" u="none" cap="none" strike="noStrike">
              <a:solidFill>
                <a:schemeClr val="lt1"/>
              </a:solidFill>
              <a:latin typeface="Calibri"/>
              <a:ea typeface="Calibri"/>
              <a:cs typeface="Calibri"/>
              <a:sym typeface="Calibri"/>
            </a:endParaRPr>
          </a:p>
        </p:txBody>
      </p:sp>
      <p:sp>
        <p:nvSpPr>
          <p:cNvPr id="276" name="Google Shape;276;p35"/>
          <p:cNvSpPr txBox="1"/>
          <p:nvPr/>
        </p:nvSpPr>
        <p:spPr>
          <a:xfrm>
            <a:off x="4129694" y="3595808"/>
            <a:ext cx="525150" cy="43335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08</a:t>
            </a:r>
            <a:endParaRPr sz="1100"/>
          </a:p>
        </p:txBody>
      </p:sp>
      <p:sp>
        <p:nvSpPr>
          <p:cNvPr id="277" name="Google Shape;277;p3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278" name="Google Shape;278;p35"/>
          <p:cNvPicPr preferRelativeResize="0"/>
          <p:nvPr/>
        </p:nvPicPr>
        <p:blipFill rotWithShape="1">
          <a:blip r:embed="rId3">
            <a:alphaModFix/>
          </a:blip>
          <a:srcRect b="0" l="0" r="0" t="0"/>
          <a:stretch/>
        </p:blipFill>
        <p:spPr>
          <a:xfrm>
            <a:off x="8632573"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9" name="Shape 539"/>
        <p:cNvGrpSpPr/>
        <p:nvPr/>
      </p:nvGrpSpPr>
      <p:grpSpPr>
        <a:xfrm>
          <a:off x="0" y="0"/>
          <a:ext cx="0" cy="0"/>
          <a:chOff x="0" y="0"/>
          <a:chExt cx="0" cy="0"/>
        </a:xfrm>
      </p:grpSpPr>
      <p:sp>
        <p:nvSpPr>
          <p:cNvPr id="540" name="Google Shape;540;p62"/>
          <p:cNvSpPr txBox="1"/>
          <p:nvPr/>
        </p:nvSpPr>
        <p:spPr>
          <a:xfrm>
            <a:off x="2557606" y="11"/>
            <a:ext cx="3590100" cy="12060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1" lang="en" sz="2700">
                <a:solidFill>
                  <a:schemeClr val="lt1"/>
                </a:solidFill>
                <a:latin typeface="Calibri"/>
                <a:ea typeface="Calibri"/>
                <a:cs typeface="Calibri"/>
                <a:sym typeface="Calibri"/>
              </a:rPr>
              <a:t>ER Diagram</a:t>
            </a:r>
            <a:endParaRPr sz="1100"/>
          </a:p>
        </p:txBody>
      </p:sp>
      <p:sp>
        <p:nvSpPr>
          <p:cNvPr id="541" name="Google Shape;541;p62"/>
          <p:cNvSpPr txBox="1"/>
          <p:nvPr>
            <p:ph idx="12" type="sldNum"/>
          </p:nvPr>
        </p:nvSpPr>
        <p:spPr>
          <a:xfrm>
            <a:off x="8222188" y="4793765"/>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pic>
        <p:nvPicPr>
          <p:cNvPr id="542" name="Google Shape;542;p62"/>
          <p:cNvPicPr preferRelativeResize="0"/>
          <p:nvPr/>
        </p:nvPicPr>
        <p:blipFill rotWithShape="1">
          <a:blip r:embed="rId4">
            <a:alphaModFix/>
          </a:blip>
          <a:srcRect b="0" l="0" r="0" t="0"/>
          <a:stretch/>
        </p:blipFill>
        <p:spPr>
          <a:xfrm>
            <a:off x="8623549"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543" name="Google Shape;543;p62"/>
          <p:cNvPicPr preferRelativeResize="0"/>
          <p:nvPr/>
        </p:nvPicPr>
        <p:blipFill>
          <a:blip r:embed="rId5">
            <a:alphaModFix/>
          </a:blip>
          <a:stretch>
            <a:fillRect/>
          </a:stretch>
        </p:blipFill>
        <p:spPr>
          <a:xfrm>
            <a:off x="939313" y="1091436"/>
            <a:ext cx="7265379" cy="3632690"/>
          </a:xfrm>
          <a:prstGeom prst="rect">
            <a:avLst/>
          </a:prstGeom>
          <a:noFill/>
          <a:ln>
            <a:noFill/>
          </a:ln>
        </p:spPr>
      </p:pic>
      <p:pic>
        <p:nvPicPr>
          <p:cNvPr id="544" name="Google Shape;544;p62"/>
          <p:cNvPicPr preferRelativeResize="0"/>
          <p:nvPr/>
        </p:nvPicPr>
        <p:blipFill>
          <a:blip r:embed="rId6">
            <a:alphaModFix/>
          </a:blip>
          <a:stretch>
            <a:fillRect/>
          </a:stretch>
        </p:blipFill>
        <p:spPr>
          <a:xfrm>
            <a:off x="2102500" y="1206000"/>
            <a:ext cx="4938992" cy="3632700"/>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8" name="Shape 548"/>
        <p:cNvGrpSpPr/>
        <p:nvPr/>
      </p:nvGrpSpPr>
      <p:grpSpPr>
        <a:xfrm>
          <a:off x="0" y="0"/>
          <a:ext cx="0" cy="0"/>
          <a:chOff x="0" y="0"/>
          <a:chExt cx="0" cy="0"/>
        </a:xfrm>
      </p:grpSpPr>
      <p:sp>
        <p:nvSpPr>
          <p:cNvPr id="549" name="Google Shape;549;p63"/>
          <p:cNvSpPr txBox="1"/>
          <p:nvPr/>
        </p:nvSpPr>
        <p:spPr>
          <a:xfrm>
            <a:off x="2557606" y="11"/>
            <a:ext cx="3590100" cy="12060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t/>
            </a:r>
            <a:endParaRPr sz="1100"/>
          </a:p>
        </p:txBody>
      </p:sp>
      <p:sp>
        <p:nvSpPr>
          <p:cNvPr id="550" name="Google Shape;550;p63"/>
          <p:cNvSpPr txBox="1"/>
          <p:nvPr>
            <p:ph idx="12" type="sldNum"/>
          </p:nvPr>
        </p:nvSpPr>
        <p:spPr>
          <a:xfrm>
            <a:off x="8222188" y="4793765"/>
            <a:ext cx="413400" cy="2835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pic>
        <p:nvPicPr>
          <p:cNvPr id="551" name="Google Shape;551;p63"/>
          <p:cNvPicPr preferRelativeResize="0"/>
          <p:nvPr/>
        </p:nvPicPr>
        <p:blipFill rotWithShape="1">
          <a:blip r:embed="rId4">
            <a:alphaModFix/>
          </a:blip>
          <a:srcRect b="0" l="0" r="0" t="0"/>
          <a:stretch/>
        </p:blipFill>
        <p:spPr>
          <a:xfrm>
            <a:off x="8623549"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
        <p:nvSpPr>
          <p:cNvPr id="552" name="Google Shape;552;p63"/>
          <p:cNvSpPr txBox="1"/>
          <p:nvPr/>
        </p:nvSpPr>
        <p:spPr>
          <a:xfrm>
            <a:off x="2557606" y="11"/>
            <a:ext cx="3590100" cy="12060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1" lang="en" sz="2700">
                <a:solidFill>
                  <a:schemeClr val="lt1"/>
                </a:solidFill>
                <a:latin typeface="Calibri"/>
                <a:ea typeface="Calibri"/>
                <a:cs typeface="Calibri"/>
                <a:sym typeface="Calibri"/>
              </a:rPr>
              <a:t>UoS Job Portal DB in phpMyAdmin</a:t>
            </a:r>
            <a:endParaRPr sz="1100"/>
          </a:p>
        </p:txBody>
      </p:sp>
      <p:pic>
        <p:nvPicPr>
          <p:cNvPr id="553" name="Google Shape;553;p63"/>
          <p:cNvPicPr preferRelativeResize="0"/>
          <p:nvPr/>
        </p:nvPicPr>
        <p:blipFill>
          <a:blip r:embed="rId5">
            <a:alphaModFix/>
          </a:blip>
          <a:stretch>
            <a:fillRect/>
          </a:stretch>
        </p:blipFill>
        <p:spPr>
          <a:xfrm>
            <a:off x="1142825" y="1206011"/>
            <a:ext cx="6419638" cy="3632689"/>
          </a:xfrm>
          <a:prstGeom prst="rect">
            <a:avLst/>
          </a:prstGeom>
          <a:noFill/>
          <a:ln>
            <a:noFill/>
          </a:ln>
        </p:spPr>
      </p:pic>
    </p:spTree>
  </p:cSld>
  <p:clrMapOvr>
    <a:masterClrMapping/>
  </p:clrMapOvr>
  <mc:AlternateContent>
    <mc:Choice Requires="p14">
      <p:transition spd="slow" p14:dur="1300">
        <p:fade thruBlk="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7" name="Shape 557"/>
        <p:cNvGrpSpPr/>
        <p:nvPr/>
      </p:nvGrpSpPr>
      <p:grpSpPr>
        <a:xfrm>
          <a:off x="0" y="0"/>
          <a:ext cx="0" cy="0"/>
          <a:chOff x="0" y="0"/>
          <a:chExt cx="0" cy="0"/>
        </a:xfrm>
      </p:grpSpPr>
      <p:sp>
        <p:nvSpPr>
          <p:cNvPr id="558" name="Google Shape;558;p64"/>
          <p:cNvSpPr txBox="1"/>
          <p:nvPr>
            <p:ph idx="12" type="sldNum"/>
          </p:nvPr>
        </p:nvSpPr>
        <p:spPr>
          <a:xfrm>
            <a:off x="8222188" y="4793765"/>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pic>
        <p:nvPicPr>
          <p:cNvPr id="559" name="Google Shape;559;p64"/>
          <p:cNvPicPr preferRelativeResize="0"/>
          <p:nvPr/>
        </p:nvPicPr>
        <p:blipFill rotWithShape="1">
          <a:blip r:embed="rId4">
            <a:alphaModFix/>
          </a:blip>
          <a:srcRect b="0" l="0" r="0" t="0"/>
          <a:stretch/>
        </p:blipFill>
        <p:spPr>
          <a:xfrm>
            <a:off x="8623549"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560" name="Google Shape;560;p64"/>
          <p:cNvPicPr preferRelativeResize="0"/>
          <p:nvPr/>
        </p:nvPicPr>
        <p:blipFill>
          <a:blip r:embed="rId5">
            <a:alphaModFix/>
          </a:blip>
          <a:stretch>
            <a:fillRect/>
          </a:stretch>
        </p:blipFill>
        <p:spPr>
          <a:xfrm>
            <a:off x="939313" y="1091436"/>
            <a:ext cx="7265379" cy="3632690"/>
          </a:xfrm>
          <a:prstGeom prst="rect">
            <a:avLst/>
          </a:prstGeom>
          <a:noFill/>
          <a:ln>
            <a:noFill/>
          </a:ln>
        </p:spPr>
      </p:pic>
      <p:sp>
        <p:nvSpPr>
          <p:cNvPr id="561" name="Google Shape;561;p64"/>
          <p:cNvSpPr txBox="1"/>
          <p:nvPr/>
        </p:nvSpPr>
        <p:spPr>
          <a:xfrm>
            <a:off x="2776956" y="2304786"/>
            <a:ext cx="3590100" cy="12060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1" lang="en" sz="6200">
                <a:solidFill>
                  <a:schemeClr val="dk1"/>
                </a:solidFill>
                <a:latin typeface="Calibri"/>
                <a:ea typeface="Calibri"/>
                <a:cs typeface="Calibri"/>
                <a:sym typeface="Calibri"/>
              </a:rPr>
              <a:t>Thank you</a:t>
            </a:r>
            <a:endParaRPr sz="4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6"/>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4" name="Google Shape;284;p36"/>
          <p:cNvSpPr txBox="1"/>
          <p:nvPr/>
        </p:nvSpPr>
        <p:spPr>
          <a:xfrm>
            <a:off x="514349" y="862557"/>
            <a:ext cx="2744542" cy="3418387"/>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1. INTRODUCTION</a:t>
            </a:r>
            <a:endParaRPr sz="1100"/>
          </a:p>
        </p:txBody>
      </p:sp>
      <p:cxnSp>
        <p:nvCxnSpPr>
          <p:cNvPr id="285" name="Google Shape;285;p36"/>
          <p:cNvCxnSpPr/>
          <p:nvPr/>
        </p:nvCxnSpPr>
        <p:spPr>
          <a:xfrm>
            <a:off x="3500192" y="1251585"/>
            <a:ext cx="0" cy="2640330"/>
          </a:xfrm>
          <a:prstGeom prst="straightConnector1">
            <a:avLst/>
          </a:prstGeom>
          <a:noFill/>
          <a:ln cap="flat" cmpd="sng" w="19050">
            <a:solidFill>
              <a:schemeClr val="accent1"/>
            </a:solidFill>
            <a:prstDash val="solid"/>
            <a:round/>
            <a:headEnd len="sm" w="sm" type="none"/>
            <a:tailEnd len="sm" w="sm" type="none"/>
          </a:ln>
        </p:spPr>
      </p:cxnSp>
      <p:sp>
        <p:nvSpPr>
          <p:cNvPr id="286" name="Google Shape;286;p36"/>
          <p:cNvSpPr txBox="1"/>
          <p:nvPr/>
        </p:nvSpPr>
        <p:spPr>
          <a:xfrm>
            <a:off x="3741493" y="862557"/>
            <a:ext cx="4888157" cy="3418387"/>
          </a:xfrm>
          <a:prstGeom prst="rect">
            <a:avLst/>
          </a:prstGeom>
          <a:noFill/>
          <a:ln>
            <a:noFill/>
          </a:ln>
        </p:spPr>
        <p:txBody>
          <a:bodyPr anchorCtr="0" anchor="ctr" bIns="34275" lIns="68575" spcFirstLastPara="1" rIns="68575" wrap="square" tIns="34275">
            <a:normAutofit/>
          </a:bodyPr>
          <a:lstStyle/>
          <a:p>
            <a:pPr indent="-215900" lvl="0" marL="215900" marR="0" rtl="0" algn="l">
              <a:spcBef>
                <a:spcPts val="0"/>
              </a:spcBef>
              <a:spcAft>
                <a:spcPts val="0"/>
              </a:spcAft>
              <a:buClr>
                <a:schemeClr val="lt1"/>
              </a:buClr>
              <a:buSzPts val="1400"/>
              <a:buFont typeface="Arial"/>
              <a:buChar char="•"/>
            </a:pPr>
            <a:r>
              <a:rPr b="0" i="0" lang="en" sz="1400" u="none" cap="none" strike="noStrike">
                <a:solidFill>
                  <a:schemeClr val="lt1"/>
                </a:solidFill>
                <a:latin typeface="Calibri"/>
                <a:ea typeface="Calibri"/>
                <a:cs typeface="Calibri"/>
                <a:sym typeface="Calibri"/>
              </a:rPr>
              <a:t>Online registration of enrollment and exam procedure of BISE MirpurKhas”. Is our system it is designed to automate the system of BISE from manual paper work and reduce the redundancy of data of a student and fill the enrollment and exam form of student through online by registration and generate slips for exam</a:t>
            </a:r>
            <a:endParaRPr sz="1100"/>
          </a:p>
          <a:p>
            <a:pPr indent="-215900" lvl="0" marL="215900" marR="0" rtl="0" algn="l">
              <a:spcBef>
                <a:spcPts val="800"/>
              </a:spcBef>
              <a:spcAft>
                <a:spcPts val="800"/>
              </a:spcAft>
              <a:buClr>
                <a:schemeClr val="lt1"/>
              </a:buClr>
              <a:buSzPts val="1400"/>
              <a:buFont typeface="Arial"/>
              <a:buChar char="•"/>
            </a:pPr>
            <a:r>
              <a:rPr b="0" i="0" lang="en" sz="1400" u="none" cap="none" strike="noStrike">
                <a:solidFill>
                  <a:schemeClr val="lt1"/>
                </a:solidFill>
                <a:latin typeface="Calibri"/>
                <a:ea typeface="Calibri"/>
                <a:cs typeface="Calibri"/>
                <a:sym typeface="Calibri"/>
              </a:rPr>
              <a:t>which comes in paperwork and creates efficiency and fast enrollments of students in BISE, and slips generated easily which gives ease to the student and the workers of BISE</a:t>
            </a:r>
            <a:endParaRPr sz="1100"/>
          </a:p>
        </p:txBody>
      </p:sp>
      <p:sp>
        <p:nvSpPr>
          <p:cNvPr id="287" name="Google Shape;287;p3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b="1" lang="en"/>
              <a:t>‹#›</a:t>
            </a:fld>
            <a:endParaRPr b="1"/>
          </a:p>
        </p:txBody>
      </p:sp>
      <p:pic>
        <p:nvPicPr>
          <p:cNvPr id="288" name="Google Shape;288;p36"/>
          <p:cNvPicPr preferRelativeResize="0"/>
          <p:nvPr/>
        </p:nvPicPr>
        <p:blipFill rotWithShape="1">
          <a:blip r:embed="rId4">
            <a:alphaModFix/>
          </a:blip>
          <a:srcRect b="0" l="0" r="0" t="0"/>
          <a:stretch/>
        </p:blipFill>
        <p:spPr>
          <a:xfrm>
            <a:off x="8632573"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7"/>
          <p:cNvSpPr/>
          <p:nvPr/>
        </p:nvSpPr>
        <p:spPr>
          <a:xfrm>
            <a:off x="-2381" y="-1340"/>
            <a:ext cx="9141619" cy="5142161"/>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94" name="Google Shape;294;p37"/>
          <p:cNvPicPr preferRelativeResize="0"/>
          <p:nvPr/>
        </p:nvPicPr>
        <p:blipFill rotWithShape="1">
          <a:blip r:embed="rId4">
            <a:alphaModFix amt="39000"/>
          </a:blip>
          <a:srcRect b="0" l="0" r="0" t="0"/>
          <a:stretch/>
        </p:blipFill>
        <p:spPr>
          <a:xfrm>
            <a:off x="0" y="0"/>
            <a:ext cx="9141619" cy="5142161"/>
          </a:xfrm>
          <a:prstGeom prst="rect">
            <a:avLst/>
          </a:prstGeom>
          <a:noFill/>
          <a:ln>
            <a:noFill/>
          </a:ln>
        </p:spPr>
      </p:pic>
      <p:sp>
        <p:nvSpPr>
          <p:cNvPr id="295" name="Google Shape;295;p37"/>
          <p:cNvSpPr txBox="1"/>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marR="0" rtl="0" algn="l">
              <a:spcBef>
                <a:spcPts val="0"/>
              </a:spcBef>
              <a:spcAft>
                <a:spcPts val="500"/>
              </a:spcAft>
              <a:buClr>
                <a:schemeClr val="lt1"/>
              </a:buClr>
              <a:buSzPts val="2700"/>
              <a:buFont typeface="Calibri"/>
              <a:buNone/>
            </a:pPr>
            <a:r>
              <a:rPr b="1" i="0" lang="en" sz="2700" u="none" cap="none" strike="noStrike">
                <a:solidFill>
                  <a:schemeClr val="lt1"/>
                </a:solidFill>
                <a:latin typeface="Calibri"/>
                <a:ea typeface="Calibri"/>
                <a:cs typeface="Calibri"/>
                <a:sym typeface="Calibri"/>
              </a:rPr>
              <a:t>2. SCOPE OF PROJECT</a:t>
            </a:r>
            <a:endParaRPr sz="1100"/>
          </a:p>
        </p:txBody>
      </p:sp>
      <p:sp>
        <p:nvSpPr>
          <p:cNvPr id="296" name="Google Shape;296;p3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37"/>
          <p:cNvSpPr/>
          <p:nvPr/>
        </p:nvSpPr>
        <p:spPr>
          <a:xfrm>
            <a:off x="514351" y="1300163"/>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This project will help to reduce manual paperwork. It's easy-to-use and there's nothing to install</a:t>
            </a:r>
            <a:endParaRPr sz="1100"/>
          </a:p>
        </p:txBody>
      </p:sp>
      <p:sp>
        <p:nvSpPr>
          <p:cNvPr id="298" name="Google Shape;298;p37"/>
          <p:cNvSpPr/>
          <p:nvPr/>
        </p:nvSpPr>
        <p:spPr>
          <a:xfrm>
            <a:off x="514351" y="1611687"/>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Enrolling Student:</a:t>
            </a:r>
            <a:endParaRPr sz="1100"/>
          </a:p>
        </p:txBody>
      </p:sp>
      <p:sp>
        <p:nvSpPr>
          <p:cNvPr id="299" name="Google Shape;299;p37"/>
          <p:cNvSpPr/>
          <p:nvPr/>
        </p:nvSpPr>
        <p:spPr>
          <a:xfrm>
            <a:off x="514351" y="1923211"/>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First of all the student enroll his self with his complete information and then login to see his/her dashboard panel.</a:t>
            </a:r>
            <a:endParaRPr sz="1100"/>
          </a:p>
        </p:txBody>
      </p:sp>
      <p:sp>
        <p:nvSpPr>
          <p:cNvPr id="300" name="Google Shape;300;p37"/>
          <p:cNvSpPr/>
          <p:nvPr/>
        </p:nvSpPr>
        <p:spPr>
          <a:xfrm>
            <a:off x="514351" y="2234735"/>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Latest News:</a:t>
            </a:r>
            <a:endParaRPr sz="1100"/>
          </a:p>
        </p:txBody>
      </p:sp>
      <p:sp>
        <p:nvSpPr>
          <p:cNvPr id="301" name="Google Shape;301;p37"/>
          <p:cNvSpPr/>
          <p:nvPr/>
        </p:nvSpPr>
        <p:spPr>
          <a:xfrm>
            <a:off x="514351" y="2546258"/>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Student can see the latest updated of BISE MirpurKhas which the admin have given and check the due dates of exams and download challan of exam.</a:t>
            </a:r>
            <a:endParaRPr sz="1100"/>
          </a:p>
        </p:txBody>
      </p:sp>
      <p:sp>
        <p:nvSpPr>
          <p:cNvPr id="302" name="Google Shape;302;p37"/>
          <p:cNvSpPr/>
          <p:nvPr/>
        </p:nvSpPr>
        <p:spPr>
          <a:xfrm>
            <a:off x="514351" y="2857782"/>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Admin Area:</a:t>
            </a:r>
            <a:endParaRPr sz="1100"/>
          </a:p>
        </p:txBody>
      </p:sp>
      <p:sp>
        <p:nvSpPr>
          <p:cNvPr id="303" name="Google Shape;303;p37"/>
          <p:cNvSpPr/>
          <p:nvPr/>
        </p:nvSpPr>
        <p:spPr>
          <a:xfrm>
            <a:off x="514351" y="3169306"/>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900" u="none" cap="none" strike="noStrike">
                <a:solidFill>
                  <a:schemeClr val="lt1"/>
                </a:solidFill>
                <a:latin typeface="Calibri"/>
                <a:ea typeface="Calibri"/>
                <a:cs typeface="Calibri"/>
                <a:sym typeface="Calibri"/>
              </a:rPr>
              <a:t>Admin login through his information check enrollments, add schools and update the exam form due dates</a:t>
            </a:r>
            <a:endParaRPr sz="1100"/>
          </a:p>
        </p:txBody>
      </p:sp>
      <p:sp>
        <p:nvSpPr>
          <p:cNvPr id="304" name="Google Shape;304;p37"/>
          <p:cNvSpPr/>
          <p:nvPr/>
        </p:nvSpPr>
        <p:spPr>
          <a:xfrm>
            <a:off x="514351" y="3480830"/>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Admin Generate Slips:</a:t>
            </a:r>
            <a:endParaRPr sz="1100"/>
          </a:p>
        </p:txBody>
      </p:sp>
      <p:sp>
        <p:nvSpPr>
          <p:cNvPr id="305" name="Google Shape;305;p37"/>
          <p:cNvSpPr/>
          <p:nvPr/>
        </p:nvSpPr>
        <p:spPr>
          <a:xfrm>
            <a:off x="514351" y="3792353"/>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Admin off the due date of exam and then generate the slips of student by class series wise.</a:t>
            </a:r>
            <a:endParaRPr sz="1100"/>
          </a:p>
        </p:txBody>
      </p:sp>
      <p:sp>
        <p:nvSpPr>
          <p:cNvPr id="306" name="Google Shape;306;p37"/>
          <p:cNvSpPr/>
          <p:nvPr/>
        </p:nvSpPr>
        <p:spPr>
          <a:xfrm>
            <a:off x="514351" y="4103877"/>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Student Contact Form:</a:t>
            </a:r>
            <a:endParaRPr sz="1100"/>
          </a:p>
        </p:txBody>
      </p:sp>
      <p:sp>
        <p:nvSpPr>
          <p:cNvPr id="307" name="Google Shape;307;p37"/>
          <p:cNvSpPr/>
          <p:nvPr/>
        </p:nvSpPr>
        <p:spPr>
          <a:xfrm>
            <a:off x="514351" y="4415401"/>
            <a:ext cx="451483" cy="270890"/>
          </a:xfrm>
          <a:prstGeom prst="rect">
            <a:avLst/>
          </a:prstGeom>
          <a:noFill/>
          <a:ln>
            <a:noFill/>
          </a:ln>
        </p:spPr>
        <p:txBody>
          <a:bodyPr anchorCtr="0" anchor="t" bIns="34275" lIns="68575" spcFirstLastPara="1" rIns="68575" wrap="square" tIns="34275">
            <a:noAutofit/>
          </a:bodyPr>
          <a:lstStyle/>
          <a:p>
            <a:pPr indent="0" lvl="0" marL="0" marR="0" rtl="0" algn="l">
              <a:lnSpc>
                <a:spcPct val="85000"/>
              </a:lnSpc>
              <a:spcBef>
                <a:spcPts val="0"/>
              </a:spcBef>
              <a:spcAft>
                <a:spcPts val="0"/>
              </a:spcAft>
              <a:buNone/>
            </a:pPr>
            <a:r>
              <a:rPr b="0" i="0" lang="en" sz="1100" u="none" cap="none" strike="noStrike">
                <a:solidFill>
                  <a:schemeClr val="lt1"/>
                </a:solidFill>
                <a:latin typeface="Calibri"/>
                <a:ea typeface="Calibri"/>
                <a:cs typeface="Calibri"/>
                <a:sym typeface="Calibri"/>
              </a:rPr>
              <a:t>In main page the student have any query so they can contact, and admin will reply it.</a:t>
            </a:r>
            <a:endParaRPr sz="1100"/>
          </a:p>
        </p:txBody>
      </p:sp>
      <p:pic>
        <p:nvPicPr>
          <p:cNvPr id="308" name="Google Shape;308;p37"/>
          <p:cNvPicPr preferRelativeResize="0"/>
          <p:nvPr/>
        </p:nvPicPr>
        <p:blipFill rotWithShape="1">
          <a:blip r:embed="rId5">
            <a:alphaModFix/>
          </a:blip>
          <a:srcRect b="0" l="0" r="0" t="0"/>
          <a:stretch/>
        </p:blipFill>
        <p:spPr>
          <a:xfrm>
            <a:off x="8632573"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4" name="Google Shape;314;p3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15" name="Google Shape;315;p38"/>
          <p:cNvPicPr preferRelativeResize="0"/>
          <p:nvPr/>
        </p:nvPicPr>
        <p:blipFill rotWithShape="1">
          <a:blip r:embed="rId4">
            <a:alphaModFix/>
          </a:blip>
          <a:srcRect b="0" l="0" r="0" t="0"/>
          <a:stretch/>
        </p:blipFill>
        <p:spPr>
          <a:xfrm>
            <a:off x="0" y="0"/>
            <a:ext cx="9141619" cy="5142161"/>
          </a:xfrm>
          <a:prstGeom prst="rect">
            <a:avLst/>
          </a:prstGeom>
          <a:noFill/>
          <a:ln>
            <a:noFill/>
          </a:ln>
        </p:spPr>
      </p:pic>
      <p:sp>
        <p:nvSpPr>
          <p:cNvPr id="316" name="Google Shape;316;p38"/>
          <p:cNvSpPr txBox="1"/>
          <p:nvPr/>
        </p:nvSpPr>
        <p:spPr>
          <a:xfrm>
            <a:off x="-37446" y="1642349"/>
            <a:ext cx="3439375" cy="1857463"/>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rgbClr val="FFFFFF"/>
              </a:buClr>
              <a:buSzPts val="2700"/>
              <a:buFont typeface="Calibri"/>
              <a:buNone/>
            </a:pPr>
            <a:r>
              <a:rPr b="1" i="0" lang="en" sz="2700" u="none" cap="none" strike="noStrike">
                <a:solidFill>
                  <a:srgbClr val="FFFFFF"/>
                </a:solidFill>
                <a:latin typeface="Calibri"/>
                <a:ea typeface="Calibri"/>
                <a:cs typeface="Calibri"/>
                <a:sym typeface="Calibri"/>
              </a:rPr>
              <a:t>3. TOOLS AND TECHNOLOGY</a:t>
            </a:r>
            <a:endParaRPr b="1" i="0" sz="2700" u="none" cap="none" strike="noStrike">
              <a:solidFill>
                <a:srgbClr val="FFFFFF"/>
              </a:solidFill>
              <a:latin typeface="Calibri"/>
              <a:ea typeface="Calibri"/>
              <a:cs typeface="Calibri"/>
              <a:sym typeface="Calibri"/>
            </a:endParaRPr>
          </a:p>
        </p:txBody>
      </p:sp>
      <p:sp>
        <p:nvSpPr>
          <p:cNvPr id="317" name="Google Shape;317;p38"/>
          <p:cNvSpPr/>
          <p:nvPr/>
        </p:nvSpPr>
        <p:spPr>
          <a:xfrm>
            <a:off x="3316581" y="0"/>
            <a:ext cx="5827419" cy="5145246"/>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solidFill>
            <a:schemeClr val="lt1"/>
          </a:solidFill>
          <a:ln>
            <a:noFill/>
          </a:ln>
          <a:effectLst>
            <a:outerShdw blurRad="254000" rotWithShape="0" algn="tl">
              <a:srgbClr val="00000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18" name="Google Shape;318;p38"/>
          <p:cNvSpPr txBox="1"/>
          <p:nvPr>
            <p:ph idx="12" type="sldNum"/>
          </p:nvPr>
        </p:nvSpPr>
        <p:spPr>
          <a:xfrm>
            <a:off x="7699545" y="4666867"/>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0" i="0" lang="en">
                <a:solidFill>
                  <a:schemeClr val="dk1"/>
                </a:solidFill>
                <a:latin typeface="Calibri"/>
                <a:ea typeface="Calibri"/>
                <a:cs typeface="Calibri"/>
                <a:sym typeface="Calibri"/>
              </a:rPr>
              <a:t>‹#›</a:t>
            </a:fld>
            <a:endParaRPr b="0" i="0">
              <a:solidFill>
                <a:schemeClr val="dk1"/>
              </a:solidFill>
              <a:latin typeface="Calibri"/>
              <a:ea typeface="Calibri"/>
              <a:cs typeface="Calibri"/>
              <a:sym typeface="Calibri"/>
            </a:endParaRPr>
          </a:p>
        </p:txBody>
      </p:sp>
      <p:sp>
        <p:nvSpPr>
          <p:cNvPr id="319" name="Google Shape;319;p38"/>
          <p:cNvSpPr/>
          <p:nvPr/>
        </p:nvSpPr>
        <p:spPr>
          <a:xfrm>
            <a:off x="5753147" y="557365"/>
            <a:ext cx="4306200" cy="3878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React JS</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t/>
            </a:r>
            <a:endParaRPr b="1" sz="51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Tailwind CSS</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Express JS</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MySQL</a:t>
            </a:r>
            <a:endParaRPr b="1" sz="4800">
              <a:solidFill>
                <a:schemeClr val="dk1"/>
              </a:solidFill>
              <a:latin typeface="Calibri"/>
              <a:ea typeface="Calibri"/>
              <a:cs typeface="Calibri"/>
              <a:sym typeface="Calibri"/>
            </a:endParaRPr>
          </a:p>
        </p:txBody>
      </p:sp>
      <p:pic>
        <p:nvPicPr>
          <p:cNvPr id="320" name="Google Shape;320;p38"/>
          <p:cNvPicPr preferRelativeResize="0"/>
          <p:nvPr/>
        </p:nvPicPr>
        <p:blipFill rotWithShape="1">
          <a:blip r:embed="rId5">
            <a:alphaModFix/>
          </a:blip>
          <a:srcRect b="0" l="0" r="0" t="0"/>
          <a:stretch/>
        </p:blipFill>
        <p:spPr>
          <a:xfrm>
            <a:off x="62512" y="62835"/>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321" name="Google Shape;321;p38"/>
          <p:cNvPicPr preferRelativeResize="0"/>
          <p:nvPr/>
        </p:nvPicPr>
        <p:blipFill>
          <a:blip r:embed="rId6">
            <a:alphaModFix/>
          </a:blip>
          <a:stretch>
            <a:fillRect/>
          </a:stretch>
        </p:blipFill>
        <p:spPr>
          <a:xfrm>
            <a:off x="4365173" y="319825"/>
            <a:ext cx="1057000" cy="919125"/>
          </a:xfrm>
          <a:prstGeom prst="rect">
            <a:avLst/>
          </a:prstGeom>
          <a:noFill/>
          <a:ln>
            <a:noFill/>
          </a:ln>
        </p:spPr>
      </p:pic>
      <p:pic>
        <p:nvPicPr>
          <p:cNvPr id="322" name="Google Shape;322;p38"/>
          <p:cNvPicPr preferRelativeResize="0"/>
          <p:nvPr/>
        </p:nvPicPr>
        <p:blipFill>
          <a:blip r:embed="rId7">
            <a:alphaModFix/>
          </a:blip>
          <a:stretch>
            <a:fillRect/>
          </a:stretch>
        </p:blipFill>
        <p:spPr>
          <a:xfrm>
            <a:off x="4306188" y="1351263"/>
            <a:ext cx="1174973" cy="1174973"/>
          </a:xfrm>
          <a:prstGeom prst="rect">
            <a:avLst/>
          </a:prstGeom>
          <a:noFill/>
          <a:ln>
            <a:noFill/>
          </a:ln>
        </p:spPr>
      </p:pic>
      <p:pic>
        <p:nvPicPr>
          <p:cNvPr id="323" name="Google Shape;323;p38"/>
          <p:cNvPicPr preferRelativeResize="0"/>
          <p:nvPr/>
        </p:nvPicPr>
        <p:blipFill>
          <a:blip r:embed="rId8">
            <a:alphaModFix/>
          </a:blip>
          <a:stretch>
            <a:fillRect/>
          </a:stretch>
        </p:blipFill>
        <p:spPr>
          <a:xfrm>
            <a:off x="3527782" y="2754819"/>
            <a:ext cx="2214522" cy="671500"/>
          </a:xfrm>
          <a:prstGeom prst="rect">
            <a:avLst/>
          </a:prstGeom>
          <a:noFill/>
          <a:ln>
            <a:noFill/>
          </a:ln>
        </p:spPr>
      </p:pic>
      <p:pic>
        <p:nvPicPr>
          <p:cNvPr id="324" name="Google Shape;324;p38"/>
          <p:cNvPicPr preferRelativeResize="0"/>
          <p:nvPr/>
        </p:nvPicPr>
        <p:blipFill>
          <a:blip r:embed="rId9">
            <a:alphaModFix/>
          </a:blip>
          <a:stretch>
            <a:fillRect/>
          </a:stretch>
        </p:blipFill>
        <p:spPr>
          <a:xfrm>
            <a:off x="4465261" y="3361559"/>
            <a:ext cx="1174951" cy="1660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0" name="Google Shape;330;p3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31" name="Google Shape;331;p39"/>
          <p:cNvPicPr preferRelativeResize="0"/>
          <p:nvPr/>
        </p:nvPicPr>
        <p:blipFill rotWithShape="1">
          <a:blip r:embed="rId4">
            <a:alphaModFix/>
          </a:blip>
          <a:srcRect b="0" l="0" r="0" t="0"/>
          <a:stretch/>
        </p:blipFill>
        <p:spPr>
          <a:xfrm>
            <a:off x="0" y="0"/>
            <a:ext cx="9141619" cy="5142161"/>
          </a:xfrm>
          <a:prstGeom prst="rect">
            <a:avLst/>
          </a:prstGeom>
          <a:noFill/>
          <a:ln>
            <a:noFill/>
          </a:ln>
        </p:spPr>
      </p:pic>
      <p:sp>
        <p:nvSpPr>
          <p:cNvPr id="332" name="Google Shape;332;p39"/>
          <p:cNvSpPr txBox="1"/>
          <p:nvPr/>
        </p:nvSpPr>
        <p:spPr>
          <a:xfrm>
            <a:off x="-37446" y="1642349"/>
            <a:ext cx="3439375" cy="1857463"/>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rgbClr val="FFFFFF"/>
              </a:buClr>
              <a:buSzPts val="2700"/>
              <a:buFont typeface="Calibri"/>
              <a:buNone/>
            </a:pPr>
            <a:r>
              <a:rPr b="1" i="0" lang="en" sz="2700" u="none" cap="none" strike="noStrike">
                <a:solidFill>
                  <a:srgbClr val="FFFFFF"/>
                </a:solidFill>
                <a:latin typeface="Calibri"/>
                <a:ea typeface="Calibri"/>
                <a:cs typeface="Calibri"/>
                <a:sym typeface="Calibri"/>
              </a:rPr>
              <a:t>3. TOOLS AND TECHNOLOGY</a:t>
            </a:r>
            <a:endParaRPr b="1" i="0" sz="2700" u="none" cap="none" strike="noStrike">
              <a:solidFill>
                <a:srgbClr val="FFFFFF"/>
              </a:solidFill>
              <a:latin typeface="Calibri"/>
              <a:ea typeface="Calibri"/>
              <a:cs typeface="Calibri"/>
              <a:sym typeface="Calibri"/>
            </a:endParaRPr>
          </a:p>
        </p:txBody>
      </p:sp>
      <p:sp>
        <p:nvSpPr>
          <p:cNvPr id="333" name="Google Shape;333;p39"/>
          <p:cNvSpPr/>
          <p:nvPr/>
        </p:nvSpPr>
        <p:spPr>
          <a:xfrm>
            <a:off x="3316581" y="0"/>
            <a:ext cx="5827419" cy="51435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solidFill>
            <a:schemeClr val="lt1"/>
          </a:solidFill>
          <a:ln>
            <a:noFill/>
          </a:ln>
          <a:effectLst>
            <a:outerShdw blurRad="254000" rotWithShape="0" algn="tl">
              <a:srgbClr val="00000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34" name="Google Shape;334;p39"/>
          <p:cNvSpPr txBox="1"/>
          <p:nvPr>
            <p:ph idx="12" type="sldNum"/>
          </p:nvPr>
        </p:nvSpPr>
        <p:spPr>
          <a:xfrm>
            <a:off x="7699545" y="4666867"/>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0" i="0" lang="en">
                <a:solidFill>
                  <a:schemeClr val="dk1"/>
                </a:solidFill>
                <a:latin typeface="Calibri"/>
                <a:ea typeface="Calibri"/>
                <a:cs typeface="Calibri"/>
                <a:sym typeface="Calibri"/>
              </a:rPr>
              <a:t>‹#›</a:t>
            </a:fld>
            <a:endParaRPr b="0" i="0">
              <a:solidFill>
                <a:schemeClr val="dk1"/>
              </a:solidFill>
              <a:latin typeface="Calibri"/>
              <a:ea typeface="Calibri"/>
              <a:cs typeface="Calibri"/>
              <a:sym typeface="Calibri"/>
            </a:endParaRPr>
          </a:p>
        </p:txBody>
      </p:sp>
      <p:pic>
        <p:nvPicPr>
          <p:cNvPr id="335" name="Google Shape;335;p39"/>
          <p:cNvPicPr preferRelativeResize="0"/>
          <p:nvPr/>
        </p:nvPicPr>
        <p:blipFill rotWithShape="1">
          <a:blip r:embed="rId5">
            <a:alphaModFix/>
          </a:blip>
          <a:srcRect b="0" l="0" r="0" t="0"/>
          <a:stretch/>
        </p:blipFill>
        <p:spPr>
          <a:xfrm>
            <a:off x="62512" y="62835"/>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336" name="Google Shape;336;p39"/>
          <p:cNvSpPr/>
          <p:nvPr/>
        </p:nvSpPr>
        <p:spPr>
          <a:xfrm>
            <a:off x="5485375" y="632025"/>
            <a:ext cx="4288800" cy="3878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Visual Studio Code</a:t>
            </a:r>
            <a:endParaRPr b="1" sz="4800">
              <a:solidFill>
                <a:schemeClr val="dk1"/>
              </a:solidFill>
              <a:latin typeface="Calibri"/>
              <a:ea typeface="Calibri"/>
              <a:cs typeface="Calibri"/>
              <a:sym typeface="Calibri"/>
            </a:endParaRPr>
          </a:p>
          <a:p>
            <a:pPr indent="0" lvl="0" marL="914400" marR="0" rtl="0" algn="l">
              <a:lnSpc>
                <a:spcPct val="75000"/>
              </a:lnSpc>
              <a:spcBef>
                <a:spcPts val="100"/>
              </a:spcBef>
              <a:spcAft>
                <a:spcPts val="0"/>
              </a:spcAft>
              <a:buNone/>
            </a:pPr>
            <a:r>
              <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Postman</a:t>
            </a:r>
            <a:endParaRPr b="1" sz="4800">
              <a:solidFill>
                <a:schemeClr val="dk1"/>
              </a:solidFill>
              <a:latin typeface="Calibri"/>
              <a:ea typeface="Calibri"/>
              <a:cs typeface="Calibri"/>
              <a:sym typeface="Calibri"/>
            </a:endParaRPr>
          </a:p>
          <a:p>
            <a:pPr indent="0" lvl="0" marL="914400" marR="0" rtl="0" algn="l">
              <a:lnSpc>
                <a:spcPct val="75000"/>
              </a:lnSpc>
              <a:spcBef>
                <a:spcPts val="100"/>
              </a:spcBef>
              <a:spcAft>
                <a:spcPts val="0"/>
              </a:spcAft>
              <a:buNone/>
            </a:pPr>
            <a:r>
              <a:t/>
            </a:r>
            <a:endParaRPr b="1" sz="4800">
              <a:solidFill>
                <a:schemeClr val="dk1"/>
              </a:solidFill>
              <a:latin typeface="Calibri"/>
              <a:ea typeface="Calibri"/>
              <a:cs typeface="Calibri"/>
              <a:sym typeface="Calibri"/>
            </a:endParaRPr>
          </a:p>
          <a:p>
            <a:pPr indent="0" lvl="0" marL="0" marR="0" rtl="0" algn="l">
              <a:lnSpc>
                <a:spcPct val="75000"/>
              </a:lnSpc>
              <a:spcBef>
                <a:spcPts val="100"/>
              </a:spcBef>
              <a:spcAft>
                <a:spcPts val="0"/>
              </a:spcAft>
              <a:buNone/>
            </a:pPr>
            <a:r>
              <a:rPr b="1" lang="en" sz="4800">
                <a:solidFill>
                  <a:schemeClr val="dk1"/>
                </a:solidFill>
                <a:latin typeface="Calibri"/>
                <a:ea typeface="Calibri"/>
                <a:cs typeface="Calibri"/>
                <a:sym typeface="Calibri"/>
              </a:rPr>
              <a:t>PhpMyAdmin</a:t>
            </a:r>
            <a:endParaRPr b="1" sz="4800">
              <a:solidFill>
                <a:schemeClr val="dk1"/>
              </a:solidFill>
              <a:latin typeface="Calibri"/>
              <a:ea typeface="Calibri"/>
              <a:cs typeface="Calibri"/>
              <a:sym typeface="Calibri"/>
            </a:endParaRPr>
          </a:p>
        </p:txBody>
      </p:sp>
      <p:pic>
        <p:nvPicPr>
          <p:cNvPr id="337" name="Google Shape;337;p39"/>
          <p:cNvPicPr preferRelativeResize="0"/>
          <p:nvPr/>
        </p:nvPicPr>
        <p:blipFill>
          <a:blip r:embed="rId6">
            <a:alphaModFix/>
          </a:blip>
          <a:stretch>
            <a:fillRect/>
          </a:stretch>
        </p:blipFill>
        <p:spPr>
          <a:xfrm>
            <a:off x="4135400" y="831525"/>
            <a:ext cx="1153449" cy="1153449"/>
          </a:xfrm>
          <a:prstGeom prst="rect">
            <a:avLst/>
          </a:prstGeom>
          <a:noFill/>
          <a:ln>
            <a:noFill/>
          </a:ln>
        </p:spPr>
      </p:pic>
      <p:pic>
        <p:nvPicPr>
          <p:cNvPr id="338" name="Google Shape;338;p39"/>
          <p:cNvPicPr preferRelativeResize="0"/>
          <p:nvPr/>
        </p:nvPicPr>
        <p:blipFill>
          <a:blip r:embed="rId7">
            <a:alphaModFix/>
          </a:blip>
          <a:stretch>
            <a:fillRect/>
          </a:stretch>
        </p:blipFill>
        <p:spPr>
          <a:xfrm>
            <a:off x="3534200" y="2516150"/>
            <a:ext cx="1818900" cy="552300"/>
          </a:xfrm>
          <a:prstGeom prst="rect">
            <a:avLst/>
          </a:prstGeom>
          <a:noFill/>
          <a:ln>
            <a:noFill/>
          </a:ln>
        </p:spPr>
      </p:pic>
      <p:pic>
        <p:nvPicPr>
          <p:cNvPr id="339" name="Google Shape;339;p39"/>
          <p:cNvPicPr preferRelativeResize="0"/>
          <p:nvPr/>
        </p:nvPicPr>
        <p:blipFill>
          <a:blip r:embed="rId8">
            <a:alphaModFix/>
          </a:blip>
          <a:stretch>
            <a:fillRect/>
          </a:stretch>
        </p:blipFill>
        <p:spPr>
          <a:xfrm>
            <a:off x="4069900" y="3499796"/>
            <a:ext cx="1284450" cy="716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40"/>
          <p:cNvSpPr txBox="1"/>
          <p:nvPr/>
        </p:nvSpPr>
        <p:spPr>
          <a:xfrm>
            <a:off x="4800600" y="457200"/>
            <a:ext cx="4071886" cy="123149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5.METHODOLOGY</a:t>
            </a:r>
            <a:endParaRPr sz="1100"/>
          </a:p>
        </p:txBody>
      </p:sp>
      <p:sp>
        <p:nvSpPr>
          <p:cNvPr id="345" name="Google Shape;345;p40"/>
          <p:cNvSpPr/>
          <p:nvPr/>
        </p:nvSpPr>
        <p:spPr>
          <a:xfrm>
            <a:off x="4695055" y="1147508"/>
            <a:ext cx="3860797" cy="108236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chemeClr val="accent3"/>
                </a:solidFill>
                <a:latin typeface="Calibri"/>
                <a:ea typeface="Calibri"/>
                <a:cs typeface="Calibri"/>
                <a:sym typeface="Calibri"/>
              </a:rPr>
              <a:t>WE USE </a:t>
            </a:r>
            <a:r>
              <a:rPr b="1" lang="en" sz="1500">
                <a:solidFill>
                  <a:schemeClr val="accent3"/>
                </a:solidFill>
                <a:latin typeface="Calibri"/>
                <a:ea typeface="Calibri"/>
                <a:cs typeface="Calibri"/>
                <a:sym typeface="Calibri"/>
              </a:rPr>
              <a:t>WATERFALL</a:t>
            </a:r>
            <a:r>
              <a:rPr b="1" i="0" lang="en" sz="1500" u="none" cap="none" strike="noStrike">
                <a:solidFill>
                  <a:schemeClr val="accent3"/>
                </a:solidFill>
                <a:latin typeface="Calibri"/>
                <a:ea typeface="Calibri"/>
                <a:cs typeface="Calibri"/>
                <a:sym typeface="Calibri"/>
              </a:rPr>
              <a:t> METHODOLOGY </a:t>
            </a:r>
            <a:endParaRPr sz="1100"/>
          </a:p>
        </p:txBody>
      </p:sp>
      <p:sp>
        <p:nvSpPr>
          <p:cNvPr id="346" name="Google Shape;346;p4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sp>
        <p:nvSpPr>
          <p:cNvPr id="347" name="Google Shape;347;p40"/>
          <p:cNvSpPr/>
          <p:nvPr/>
        </p:nvSpPr>
        <p:spPr>
          <a:xfrm>
            <a:off x="4695055" y="2030568"/>
            <a:ext cx="4071887" cy="1082364"/>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lang="en" sz="1100">
                <a:solidFill>
                  <a:schemeClr val="lt1"/>
                </a:solidFill>
              </a:rPr>
              <a:t>The waterfall model is </a:t>
            </a:r>
            <a:r>
              <a:rPr b="1" lang="en" sz="1100">
                <a:solidFill>
                  <a:schemeClr val="lt1"/>
                </a:solidFill>
              </a:rPr>
              <a:t>a classical model used in system development life cycle to create a system with a linear and sequential approach</a:t>
            </a:r>
            <a:r>
              <a:rPr lang="en" sz="1100">
                <a:solidFill>
                  <a:schemeClr val="lt1"/>
                </a:solidFill>
              </a:rPr>
              <a:t>. It is termed as waterfall because the model develops systematically from one phase to another in a downward fashion.</a:t>
            </a:r>
            <a:endParaRPr b="0" i="0" sz="900" u="none" cap="none" strike="noStrike">
              <a:solidFill>
                <a:schemeClr val="lt1"/>
              </a:solidFill>
              <a:latin typeface="Hind"/>
              <a:ea typeface="Hind"/>
              <a:cs typeface="Hind"/>
              <a:sym typeface="Hind"/>
            </a:endParaRPr>
          </a:p>
        </p:txBody>
      </p:sp>
      <p:pic>
        <p:nvPicPr>
          <p:cNvPr id="348" name="Google Shape;348;p40"/>
          <p:cNvPicPr preferRelativeResize="0"/>
          <p:nvPr/>
        </p:nvPicPr>
        <p:blipFill rotWithShape="1">
          <a:blip r:embed="rId4">
            <a:alphaModFix/>
          </a:blip>
          <a:srcRect b="0" l="0" r="0" t="0"/>
          <a:stretch/>
        </p:blipFill>
        <p:spPr>
          <a:xfrm>
            <a:off x="8623549" y="54081"/>
            <a:ext cx="449834" cy="480112"/>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1"/>
          <p:cNvSpPr txBox="1"/>
          <p:nvPr/>
        </p:nvSpPr>
        <p:spPr>
          <a:xfrm>
            <a:off x="4800600" y="457200"/>
            <a:ext cx="4071900" cy="12315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500"/>
              </a:spcAft>
              <a:buClr>
                <a:schemeClr val="lt1"/>
              </a:buClr>
              <a:buSzPts val="2700"/>
              <a:buFont typeface="Calibri"/>
              <a:buNone/>
            </a:pPr>
            <a:r>
              <a:rPr b="0" i="0" lang="en" sz="2700" u="none" cap="none" strike="noStrike">
                <a:solidFill>
                  <a:schemeClr val="lt1"/>
                </a:solidFill>
                <a:latin typeface="Calibri"/>
                <a:ea typeface="Calibri"/>
                <a:cs typeface="Calibri"/>
                <a:sym typeface="Calibri"/>
              </a:rPr>
              <a:t>5.METHODOLOGY</a:t>
            </a:r>
            <a:endParaRPr sz="1100"/>
          </a:p>
        </p:txBody>
      </p:sp>
      <p:sp>
        <p:nvSpPr>
          <p:cNvPr id="354" name="Google Shape;354;p41"/>
          <p:cNvSpPr/>
          <p:nvPr/>
        </p:nvSpPr>
        <p:spPr>
          <a:xfrm>
            <a:off x="4695055" y="1147508"/>
            <a:ext cx="3860700" cy="10824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chemeClr val="accent3"/>
                </a:solidFill>
                <a:latin typeface="Calibri"/>
                <a:ea typeface="Calibri"/>
                <a:cs typeface="Calibri"/>
                <a:sym typeface="Calibri"/>
              </a:rPr>
              <a:t>WE USE </a:t>
            </a:r>
            <a:r>
              <a:rPr b="1" lang="en" sz="1500">
                <a:solidFill>
                  <a:schemeClr val="accent3"/>
                </a:solidFill>
                <a:latin typeface="Calibri"/>
                <a:ea typeface="Calibri"/>
                <a:cs typeface="Calibri"/>
                <a:sym typeface="Calibri"/>
              </a:rPr>
              <a:t>WATERFALL</a:t>
            </a:r>
            <a:r>
              <a:rPr b="1" i="0" lang="en" sz="1500" u="none" cap="none" strike="noStrike">
                <a:solidFill>
                  <a:schemeClr val="accent3"/>
                </a:solidFill>
                <a:latin typeface="Calibri"/>
                <a:ea typeface="Calibri"/>
                <a:cs typeface="Calibri"/>
                <a:sym typeface="Calibri"/>
              </a:rPr>
              <a:t> METHODOLOGY </a:t>
            </a:r>
            <a:endParaRPr sz="1100"/>
          </a:p>
        </p:txBody>
      </p:sp>
      <p:sp>
        <p:nvSpPr>
          <p:cNvPr id="355" name="Google Shape;355;p4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
              <a:t>‹#›</a:t>
            </a:fld>
            <a:endParaRPr b="1"/>
          </a:p>
        </p:txBody>
      </p:sp>
      <p:sp>
        <p:nvSpPr>
          <p:cNvPr id="356" name="Google Shape;356;p41"/>
          <p:cNvSpPr/>
          <p:nvPr/>
        </p:nvSpPr>
        <p:spPr>
          <a:xfrm>
            <a:off x="4695055" y="2030568"/>
            <a:ext cx="4071900" cy="10824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lang="en" sz="1100">
                <a:solidFill>
                  <a:schemeClr val="lt1"/>
                </a:solidFill>
              </a:rPr>
              <a:t>The waterfall model is </a:t>
            </a:r>
            <a:r>
              <a:rPr b="1" lang="en" sz="1100">
                <a:solidFill>
                  <a:schemeClr val="lt1"/>
                </a:solidFill>
              </a:rPr>
              <a:t>a classical model used in system development life cycle to create a system with a linear and sequential approach</a:t>
            </a:r>
            <a:r>
              <a:rPr lang="en" sz="1100">
                <a:solidFill>
                  <a:schemeClr val="lt1"/>
                </a:solidFill>
              </a:rPr>
              <a:t>. It is termed as waterfall because the model develops systematically from one phase to another in a downward fashion.</a:t>
            </a:r>
            <a:endParaRPr b="0" i="0" sz="900" u="none" cap="none" strike="noStrike">
              <a:solidFill>
                <a:schemeClr val="lt1"/>
              </a:solidFill>
              <a:latin typeface="Hind"/>
              <a:ea typeface="Hind"/>
              <a:cs typeface="Hind"/>
              <a:sym typeface="Hind"/>
            </a:endParaRPr>
          </a:p>
        </p:txBody>
      </p:sp>
      <p:pic>
        <p:nvPicPr>
          <p:cNvPr id="357" name="Google Shape;357;p41"/>
          <p:cNvPicPr preferRelativeResize="0"/>
          <p:nvPr/>
        </p:nvPicPr>
        <p:blipFill rotWithShape="1">
          <a:blip r:embed="rId4">
            <a:alphaModFix/>
          </a:blip>
          <a:srcRect b="0" l="0" r="0" t="0"/>
          <a:stretch/>
        </p:blipFill>
        <p:spPr>
          <a:xfrm>
            <a:off x="8623549" y="54081"/>
            <a:ext cx="449700" cy="480000"/>
          </a:xfrm>
          <a:prstGeom prst="roundRect">
            <a:avLst>
              <a:gd fmla="val 1045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pic>
    </p:spTree>
  </p:cSld>
  <p:clrMapOvr>
    <a:masterClrMapping/>
  </p:clrMapOvr>
  <mc:AlternateContent>
    <mc:Choice Requires="p14">
      <p:transition spd="slow" p14:dur="16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