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146847044" r:id="rId2"/>
    <p:sldId id="2146847047" r:id="rId3"/>
    <p:sldId id="2146847045" r:id="rId4"/>
    <p:sldId id="2146847048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aria EL HILALI" userId="ba1e766a-7b85-43c4-8842-12f7ede4ee74" providerId="ADAL" clId="{C2985AD6-5254-41A7-806A-727E76E3FAA8}"/>
    <pc:docChg chg="delSld">
      <pc:chgData name="Zakaria EL HILALI" userId="ba1e766a-7b85-43c4-8842-12f7ede4ee74" providerId="ADAL" clId="{C2985AD6-5254-41A7-806A-727E76E3FAA8}" dt="2021-10-06T00:21:23.941" v="0" actId="47"/>
      <pc:docMkLst>
        <pc:docMk/>
      </pc:docMkLst>
      <pc:sldChg chg="del">
        <pc:chgData name="Zakaria EL HILALI" userId="ba1e766a-7b85-43c4-8842-12f7ede4ee74" providerId="ADAL" clId="{C2985AD6-5254-41A7-806A-727E76E3FAA8}" dt="2021-10-06T00:21:23.941" v="0" actId="47"/>
        <pc:sldMkLst>
          <pc:docMk/>
          <pc:sldMk cId="193982230" sldId="262"/>
        </pc:sldMkLst>
      </pc:sldChg>
      <pc:sldMasterChg chg="delSldLayout">
        <pc:chgData name="Zakaria EL HILALI" userId="ba1e766a-7b85-43c4-8842-12f7ede4ee74" providerId="ADAL" clId="{C2985AD6-5254-41A7-806A-727E76E3FAA8}" dt="2021-10-06T00:21:23.941" v="0" actId="47"/>
        <pc:sldMasterMkLst>
          <pc:docMk/>
          <pc:sldMasterMk cId="586130023" sldId="2147483648"/>
        </pc:sldMasterMkLst>
        <pc:sldLayoutChg chg="del">
          <pc:chgData name="Zakaria EL HILALI" userId="ba1e766a-7b85-43c4-8842-12f7ede4ee74" providerId="ADAL" clId="{C2985AD6-5254-41A7-806A-727E76E3FAA8}" dt="2021-10-06T00:21:23.941" v="0" actId="47"/>
          <pc:sldLayoutMkLst>
            <pc:docMk/>
            <pc:sldMasterMk cId="586130023" sldId="2147483648"/>
            <pc:sldLayoutMk cId="1193391212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2AEAF-CE19-4D9D-A6CE-FFC01843A5CE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9BA50-18C3-491C-8E2F-E20228B57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89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3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41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5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62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0DBA-8E37-44DB-A501-C1EDDC44B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8DB55-1C2F-450E-BDD4-35481B2E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597F-7AF3-4120-B842-DBCFB10A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27BE-800D-4ACC-9EE5-F0F14489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738C-F4DF-4ABD-A4DD-FB6DE0B8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52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97DA-E25D-451E-802D-83CE7422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70E6B-4868-4AB3-ABE2-8C172A8FA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5C57-7E17-4596-999B-729C86BA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DD33-0CD1-428C-A2C8-7003E6C4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A1AF-736D-4E34-804D-A83ABBAB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7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16981-FA98-4164-88D5-CCEBB10A5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48EBC-3741-4E39-BB2B-2661AF953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EDDB-5C7D-4485-8D4D-53B11582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674A-03AF-440B-B4FB-B7773747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01AB-71C6-4005-9248-1A1906C6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1743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>
          <p15:clr>
            <a:srgbClr val="FBAE40"/>
          </p15:clr>
        </p15:guide>
        <p15:guide id="2" pos="726">
          <p15:clr>
            <a:srgbClr val="FBAE40"/>
          </p15:clr>
        </p15:guide>
        <p15:guide id="3" orient="horz" pos="137">
          <p15:clr>
            <a:srgbClr val="FBAE40"/>
          </p15:clr>
        </p15:guide>
        <p15:guide id="4" orient="horz" pos="6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FB24-6083-4A54-A977-ABED4FEA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8970-5E2B-47AC-8118-8EC49E5E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FA4E-43F8-49C5-9A50-18CD0E5A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2D0D-072A-4D5C-97C4-BFFD8EEC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DA70-18A5-432B-9173-4345890B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64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1F06-33B5-4175-B8B5-21104D2A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3E173-3189-4E36-8952-68DB0392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C03A-2951-4421-958B-6780CEF0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22EE-AF7E-4A81-B889-EB5A8F1D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2CE3-D9EC-4D83-922C-0D3E50BC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30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FB02-FC21-4EEC-83FC-CE180534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B7A-17B0-434E-8286-F877876E8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B4531-248C-4F83-A422-F1C646D3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885D-504D-47DE-8F1E-DEEB2B76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C7B0A-7A40-40D2-89F2-166A0EAD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DA3CE-6D28-4F62-AA42-B8044C03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75D-4786-41D7-ADC4-03F65CCB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3BBFE-DA2B-444E-A6A5-748598C6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C91BB-19B4-4BD0-AD86-7CA8624D1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B5AC7-F37A-45E7-9A96-EC4811B06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5D9-DCA5-4EEB-848F-4353B7D71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F1106-A374-4C3D-8914-D6949A9D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771B7-EDF1-41CF-AB1D-27BD3B51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4A522-9BCB-4F13-983B-42331416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8E82-CA37-43DE-B51A-EDE5D96E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3D98B-CBAA-417F-A957-3CCB4AF0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575C4-9EBA-4A0F-81BF-7D5477C6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2B202-B8CA-4AE1-90C1-FF56587C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9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F9B7F-EBEC-46D4-BDCF-644351E3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0D645-4AE7-49E3-A626-78544D1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FCAE2-D3A3-41BE-AF42-52903C49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06EA-DAF4-4732-9384-F0D5CBA4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E5BA-12CC-4F47-8785-57F7945D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D11D0-DFAE-4538-9A32-4FD4B1D89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80178-C164-4096-B3C4-22FA543C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5A95B-99CE-47AE-94F3-A37C8FD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DB6E-0FDB-4148-AFF3-38A6EB96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06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AD03-8FD8-46DD-B012-47F3D7F1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C78EC-4A5C-491B-A6FC-1CEC48A3F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1DC8F-6A04-49EF-BBEF-8FCB80CB9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B3B86-1F19-41D9-B92C-8D5DA9D9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4451D-5FAC-4EBF-A54A-30810F2A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C3B7-6D6A-49A6-BADA-29D61439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DE756-8241-42F0-85E0-D5894FC6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56E18-F27C-44A8-9161-B638695C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3A2B-AA92-4E8C-9B40-C3D8A3F85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9856-1649-4E4B-8033-8712D79E21CC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C58BA-B5D8-44B1-A46C-B073E7B38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9C73-863B-4FEF-9B2A-FBE5B2455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1289-9926-4528-8A05-25C9506E5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3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620391-3901-4135-A124-19FA46F3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0" y="1009635"/>
            <a:ext cx="10804386" cy="55292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85EE-F30D-4BB0-9A14-F99CA538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E6DB83D-5E9E-4B7C-8599-2CC2ED6B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sz="3200" b="1" dirty="0" err="1">
                <a:latin typeface="Arial" panose="020B0604020202020204" pitchFamily="34" charset="0"/>
              </a:rPr>
              <a:t>Mgt.Control</a:t>
            </a:r>
            <a:r>
              <a:rPr lang="en-US" sz="3200" b="1" dirty="0">
                <a:latin typeface="Arial" panose="020B0604020202020204" pitchFamily="34" charset="0"/>
              </a:rPr>
              <a:t> Process automation – WWS results</a:t>
            </a:r>
          </a:p>
        </p:txBody>
      </p:sp>
    </p:spTree>
    <p:extLst>
      <p:ext uri="{BB962C8B-B14F-4D97-AF65-F5344CB8AC3E}">
        <p14:creationId xmlns:p14="http://schemas.microsoft.com/office/powerpoint/2010/main" val="238072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85EE-F30D-4BB0-9A14-F99CA538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E6DB83D-5E9E-4B7C-8599-2CC2ED6B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sz="3200" b="1" dirty="0" err="1">
                <a:latin typeface="Arial" panose="020B0604020202020204" pitchFamily="34" charset="0"/>
              </a:rPr>
              <a:t>Mgt.Control</a:t>
            </a:r>
            <a:r>
              <a:rPr lang="en-US" sz="3200" b="1" dirty="0">
                <a:latin typeface="Arial" panose="020B0604020202020204" pitchFamily="34" charset="0"/>
              </a:rPr>
              <a:t> Process automation – WWS results – QTY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B252D-E5B7-4A33-B18D-1960674E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8941"/>
            <a:ext cx="10895045" cy="546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8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85EE-F30D-4BB0-9A14-F99CA538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E6DB83D-5E9E-4B7C-8599-2CC2ED6B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sz="3200" b="1" dirty="0" err="1">
                <a:latin typeface="Arial" panose="020B0604020202020204" pitchFamily="34" charset="0"/>
              </a:rPr>
              <a:t>Mgt.Control</a:t>
            </a:r>
            <a:r>
              <a:rPr lang="en-US" sz="3200" b="1" dirty="0">
                <a:latin typeface="Arial" panose="020B0604020202020204" pitchFamily="34" charset="0"/>
              </a:rPr>
              <a:t> Process automation – WWS results - WWS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EA192-49DB-4451-9465-AAFBCA8A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14286"/>
            <a:ext cx="11156302" cy="557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85EE-F30D-4BB0-9A14-F99CA538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E6DB83D-5E9E-4B7C-8599-2CC2ED6B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sz="3200" b="1" dirty="0" err="1">
                <a:latin typeface="Arial" panose="020B0604020202020204" pitchFamily="34" charset="0"/>
              </a:rPr>
              <a:t>Mgt.Control</a:t>
            </a:r>
            <a:r>
              <a:rPr lang="en-US" sz="3200" b="1" dirty="0">
                <a:latin typeface="Arial" panose="020B0604020202020204" pitchFamily="34" charset="0"/>
              </a:rPr>
              <a:t> Process automation – SFV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50828-A093-4D92-BC8F-39575103D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83757"/>
            <a:ext cx="11793894" cy="53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4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ᥫᦄᥙᦂ᥷ᦉᦉ᥿᥼᥿᥻᥺"/>
  <p:tag name="DATETIME" val="᥏᥅᥈᥆᥅᥈᥆᥈᥇ᤶᤶ᥇᥋ᥐ᥋᥇ᤶ᤾ᥝᥣᥪ᥁᥈ᥐ᥆᤿"/>
  <p:tag name="DONEBY" val="ᥩᥪᥲᥦ᥾᥿ᦂ᥿ᦆᤶᥰᥗᥣᥣᥟᥪ"/>
  <p:tag name="IPADDRESS" val="ᥡᥟᥨᥙᥭᥢ᥆᥈᥆᥊"/>
  <p:tag name="APPVER" val="᥉᥄᥆"/>
  <p:tag name="RANDOM" val="22"/>
  <p:tag name="CHECKSUM" val="᥊᥋᥋᥋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</Words>
  <Application>Microsoft Office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Mgt.Control Process automation – WWS results</vt:lpstr>
      <vt:lpstr>Mgt.Control Process automation – WWS results – QTY out</vt:lpstr>
      <vt:lpstr>Mgt.Control Process automation – WWS results - WWS</vt:lpstr>
      <vt:lpstr>Mgt.Control Process automation – SFV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Malta Finance WWS / SFV Tracking</dc:title>
  <dc:creator>Philip ZAMMIT</dc:creator>
  <cp:lastModifiedBy>Zakaria EL HILALI</cp:lastModifiedBy>
  <cp:revision>3</cp:revision>
  <dcterms:created xsi:type="dcterms:W3CDTF">2021-09-20T13:43:17Z</dcterms:created>
  <dcterms:modified xsi:type="dcterms:W3CDTF">2021-10-06T00:21:30Z</dcterms:modified>
</cp:coreProperties>
</file>