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58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68" autoAdjust="0"/>
  </p:normalViewPr>
  <p:slideViewPr>
    <p:cSldViewPr showGuides="1">
      <p:cViewPr>
        <p:scale>
          <a:sx n="75" d="100"/>
          <a:sy n="75" d="100"/>
        </p:scale>
        <p:origin x="-2580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45924-A3B2-4F4C-B8BF-05780EF8872A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F2FF0-A9BF-485C-9913-3837008F2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http://abduzeedo.com/awesome-zombie-collection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Steering behaviors for autonomous characters.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Reynolds, C W.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1999, Game Developers Conference, pp. 763-782.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Force Model for Pedestrian Dynamics.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Helbing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 and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Molnár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1995, Phys. Rev., pp. 4282-4286.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Simulating Dynamical Features of Escape Panic.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Helbing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D.,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Farkas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I. and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Vicsek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2000, Nature, pp. 487-490.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http://www.pressthebuttons.com/2010/07/disco-zombie-doesnt-advertise.html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http://www.flickr.com/photos/wonko-the-sane/3442488189/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http://www.flickr.com/photos/wonko-the-sane/3442488189/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F2FF0-A9BF-485C-9913-3837008F2FB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E9FC5-C5A3-408E-ACC2-3D96AF188885}" type="datetimeFigureOut">
              <a:rPr lang="en-US" smtClean="0"/>
              <a:pPr/>
              <a:t>2/16/2011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0994-D454-4378-BED9-FA767B0EF7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zamb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40784"/>
            <a:ext cx="5562600" cy="491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381000"/>
            <a:ext cx="9144000" cy="1470025"/>
          </a:xfrm>
        </p:spPr>
        <p:txBody>
          <a:bodyPr>
            <a:noAutofit/>
          </a:bodyPr>
          <a:lstStyle/>
          <a:p>
            <a:r>
              <a:rPr lang="en-US" sz="8800" dirty="0" smtClean="0">
                <a:ln>
                  <a:solidFill>
                    <a:schemeClr val="accent6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Cold Night for Alligators" pitchFamily="2" charset="0"/>
              </a:rPr>
              <a:t>Zombie   Outbreak</a:t>
            </a:r>
            <a:endParaRPr lang="en-US" sz="8800" dirty="0">
              <a:ln>
                <a:solidFill>
                  <a:schemeClr val="accent6"/>
                </a:solidFill>
              </a:ln>
              <a:solidFill>
                <a:schemeClr val="accent2">
                  <a:lumMod val="50000"/>
                </a:schemeClr>
              </a:solidFill>
              <a:latin typeface="Cold Night for Alligator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0" y="5715000"/>
            <a:ext cx="1981200" cy="1143000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Alice Forehand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Robert Pienta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Eric Reed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2057400"/>
            <a:ext cx="4953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 smtClean="0">
                <a:ln>
                  <a:solidFill>
                    <a:schemeClr val="accent6"/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0800" dist="114300" dir="1800000" sx="108000" sy="108000" algn="ctr" rotWithShape="0">
                    <a:srgbClr val="000000">
                      <a:alpha val="91000"/>
                    </a:srgbClr>
                  </a:outerShdw>
                </a:effectLst>
                <a:latin typeface="Cold Night for Alligators" pitchFamily="2" charset="0"/>
              </a:rPr>
              <a:t>Simulator</a:t>
            </a:r>
            <a:endParaRPr lang="en-US" sz="8800" dirty="0">
              <a:ln>
                <a:solidFill>
                  <a:schemeClr val="accent6"/>
                </a:solidFill>
              </a:ln>
              <a:solidFill>
                <a:schemeClr val="accent2">
                  <a:lumMod val="50000"/>
                </a:schemeClr>
              </a:solidFill>
              <a:effectLst>
                <a:outerShdw blurRad="50800" dist="114300" dir="1800000" sx="108000" sy="108000" algn="ctr" rotWithShape="0">
                  <a:srgbClr val="000000">
                    <a:alpha val="91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Previous Work l</a:t>
            </a:r>
            <a:endParaRPr lang="en-US" sz="4500" dirty="0">
              <a:solidFill>
                <a:srgbClr val="FFC000"/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Social Forces approach from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Helbing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et al.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Humans use social forces to: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Flee from zombies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Group together to form survivor cells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Avoid walls or other obstacles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Find gun caches</a:t>
            </a:r>
          </a:p>
          <a:p>
            <a:pPr lvl="1"/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Zombies use social forces to: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Capture and eat or infect humans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Avoid walls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Wander in search of tasty brains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10" name="Picture 9" descr="brain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902143">
            <a:off x="4995742" y="2847000"/>
            <a:ext cx="4038599" cy="28058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Previous Work </a:t>
            </a:r>
            <a:r>
              <a:rPr lang="en-US" sz="4500" dirty="0" err="1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ll</a:t>
            </a:r>
            <a:endParaRPr lang="en-US" sz="4500" dirty="0">
              <a:solidFill>
                <a:srgbClr val="FFC000"/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19200"/>
            <a:ext cx="5105400" cy="533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Humans Panic under zombie attack</a:t>
            </a: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This approach is similar to the work of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</a:rPr>
              <a:t>Helbing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et al in </a:t>
            </a: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Simulating Dynamical Features of Escape Panic</a:t>
            </a:r>
          </a:p>
          <a:p>
            <a:endParaRPr lang="en-US" sz="2400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57200" y="1676400"/>
            <a:ext cx="30480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6575" y="4953000"/>
            <a:ext cx="10382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3581400" y="990600"/>
            <a:ext cx="4572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>
            <a:noAutofit/>
          </a:bodyPr>
          <a:lstStyle/>
          <a:p>
            <a:pPr algn="l"/>
            <a:r>
              <a:rPr lang="en-US" sz="4500" dirty="0" smtClean="0">
                <a:solidFill>
                  <a:srgbClr val="FFC000"/>
                </a:solidFill>
                <a:latin typeface="Chiller" pitchFamily="82" charset="0"/>
                <a:cs typeface="Andalus" pitchFamily="18" charset="-78"/>
              </a:rPr>
              <a:t>Agent Behavior - Humans</a:t>
            </a:r>
            <a:endParaRPr lang="en-US" sz="4500" dirty="0">
              <a:solidFill>
                <a:srgbClr val="FFC000"/>
              </a:solidFill>
              <a:latin typeface="Chiller" pitchFamily="82" charset="0"/>
              <a:cs typeface="Andalus" pitchFamily="18" charset="-7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29718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1225689"/>
            <a:ext cx="4876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Flee from zombies</a:t>
            </a: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Group together to form survivor cells</a:t>
            </a: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Avoid walls or other obstacles</a:t>
            </a: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  <a:p>
            <a:pPr lvl="1"/>
            <a:endParaRPr lang="en-US" sz="2000" dirty="0" smtClean="0">
              <a:solidFill>
                <a:schemeClr val="accent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581400"/>
            <a:ext cx="8001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7505179">
            <a:off x="2057400" y="3810000"/>
            <a:ext cx="60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 r="51807"/>
          <a:stretch>
            <a:fillRect/>
          </a:stretch>
        </p:blipFill>
        <p:spPr bwMode="auto">
          <a:xfrm>
            <a:off x="762000" y="5715000"/>
            <a:ext cx="3810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91450" y="4876800"/>
            <a:ext cx="9715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3600" y="5438775"/>
            <a:ext cx="10668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24000" y="5410200"/>
            <a:ext cx="13620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57550" y="5410200"/>
            <a:ext cx="13144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4"/>
          <p:cNvGrpSpPr/>
          <p:nvPr/>
        </p:nvGrpSpPr>
        <p:grpSpPr>
          <a:xfrm>
            <a:off x="533400" y="1724025"/>
            <a:ext cx="1914525" cy="638175"/>
            <a:chOff x="457200" y="1828800"/>
            <a:chExt cx="1914525" cy="638175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57200" y="1828800"/>
              <a:ext cx="19145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21"/>
            <p:cNvSpPr/>
            <p:nvPr/>
          </p:nvSpPr>
          <p:spPr>
            <a:xfrm>
              <a:off x="685800" y="18288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4400" y="19050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200" y="2286000"/>
              <a:ext cx="3048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5400" dirty="0" smtClean="0">
                <a:solidFill>
                  <a:srgbClr val="FFC000"/>
                </a:solidFill>
                <a:latin typeface="Chiller" pitchFamily="82" charset="0"/>
              </a:rPr>
              <a:t>Experimental Results</a:t>
            </a:r>
            <a:endParaRPr lang="en-US" sz="5400" dirty="0">
              <a:solidFill>
                <a:srgbClr val="FFC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2773363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Use varied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4191000" y="1143001"/>
            <a:ext cx="44196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surv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15761" y="2209800"/>
            <a:ext cx="3528239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rgbClr val="FFC000"/>
                </a:solidFill>
                <a:latin typeface="Chiller" pitchFamily="82" charset="0"/>
              </a:rPr>
              <a:t>Extensions</a:t>
            </a:r>
            <a:endParaRPr lang="en-US" sz="5400" dirty="0">
              <a:solidFill>
                <a:srgbClr val="FFC000"/>
              </a:solidFill>
              <a:latin typeface="Chiller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The system could be extended to be an approach modeling the spread of infectious contact-based diseases 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Modify zombie agents to act like normal humans 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During contact with uninfected humans use a probability to pass disease along</a:t>
            </a:r>
          </a:p>
          <a:p>
            <a:pPr lvl="1"/>
            <a:r>
              <a:rPr lang="en-US" sz="2000" dirty="0" smtClean="0">
                <a:solidFill>
                  <a:schemeClr val="accent6"/>
                </a:solidFill>
              </a:rPr>
              <a:t>Using pre-existing wall structures to model: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Airports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Bus stations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Train stations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Schools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Hospitals</a:t>
            </a:r>
          </a:p>
          <a:p>
            <a:pPr lvl="2"/>
            <a:r>
              <a:rPr lang="en-US" sz="1600" dirty="0" smtClean="0">
                <a:solidFill>
                  <a:schemeClr val="accent6"/>
                </a:solidFill>
              </a:rPr>
              <a:t>Office environments</a:t>
            </a:r>
          </a:p>
          <a:p>
            <a:pPr lvl="1"/>
            <a:endParaRPr lang="en-US" sz="1600" dirty="0" smtClean="0">
              <a:solidFill>
                <a:schemeClr val="accent6"/>
              </a:solidFill>
            </a:endParaRPr>
          </a:p>
          <a:p>
            <a:endParaRPr lang="en-US" sz="2400" dirty="0" smtClean="0">
              <a:solidFill>
                <a:schemeClr val="accent6"/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10800000">
            <a:off x="533400" y="1143001"/>
            <a:ext cx="44196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>
            <a:off x="533400" y="1143000"/>
            <a:ext cx="2133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237</Words>
  <Application>Microsoft Office PowerPoint</Application>
  <PresentationFormat>On-screen Show (4:3)</PresentationFormat>
  <Paragraphs>73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Zombie   Outbreak</vt:lpstr>
      <vt:lpstr>Previous Work l</vt:lpstr>
      <vt:lpstr>Previous Work ll</vt:lpstr>
      <vt:lpstr>Agent Behavior - Humans</vt:lpstr>
      <vt:lpstr>Experimental Results</vt:lpstr>
      <vt:lpstr>Extensions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  Outbreak</dc:title>
  <dc:creator>Robert</dc:creator>
  <cp:lastModifiedBy>Robert</cp:lastModifiedBy>
  <cp:revision>16</cp:revision>
  <dcterms:created xsi:type="dcterms:W3CDTF">2010-12-29T08:38:13Z</dcterms:created>
  <dcterms:modified xsi:type="dcterms:W3CDTF">2011-02-16T17:09:42Z</dcterms:modified>
</cp:coreProperties>
</file>