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B767-F6A9-4B6D-9253-D7B3F0564FE8}" type="datetimeFigureOut">
              <a:rPr lang="en-MY" smtClean="0"/>
              <a:t>13/2/2024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822F-B451-42A8-B2AB-04A13BC19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995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B767-F6A9-4B6D-9253-D7B3F0564FE8}" type="datetimeFigureOut">
              <a:rPr lang="en-MY" smtClean="0"/>
              <a:t>13/2/2024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822F-B451-42A8-B2AB-04A13BC19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34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B767-F6A9-4B6D-9253-D7B3F0564FE8}" type="datetimeFigureOut">
              <a:rPr lang="en-MY" smtClean="0"/>
              <a:t>13/2/2024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822F-B451-42A8-B2AB-04A13BC19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80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B767-F6A9-4B6D-9253-D7B3F0564FE8}" type="datetimeFigureOut">
              <a:rPr lang="en-MY" smtClean="0"/>
              <a:t>13/2/2024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822F-B451-42A8-B2AB-04A13BC19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82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B767-F6A9-4B6D-9253-D7B3F0564FE8}" type="datetimeFigureOut">
              <a:rPr lang="en-MY" smtClean="0"/>
              <a:t>13/2/2024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822F-B451-42A8-B2AB-04A13BC19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257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B767-F6A9-4B6D-9253-D7B3F0564FE8}" type="datetimeFigureOut">
              <a:rPr lang="en-MY" smtClean="0"/>
              <a:t>13/2/2024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822F-B451-42A8-B2AB-04A13BC19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070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B767-F6A9-4B6D-9253-D7B3F0564FE8}" type="datetimeFigureOut">
              <a:rPr lang="en-MY" smtClean="0"/>
              <a:t>13/2/2024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822F-B451-42A8-B2AB-04A13BC19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40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B767-F6A9-4B6D-9253-D7B3F0564FE8}" type="datetimeFigureOut">
              <a:rPr lang="en-MY" smtClean="0"/>
              <a:t>13/2/2024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822F-B451-42A8-B2AB-04A13BC19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856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B767-F6A9-4B6D-9253-D7B3F0564FE8}" type="datetimeFigureOut">
              <a:rPr lang="en-MY" smtClean="0"/>
              <a:t>13/2/2024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822F-B451-42A8-B2AB-04A13BC19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301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B767-F6A9-4B6D-9253-D7B3F0564FE8}" type="datetimeFigureOut">
              <a:rPr lang="en-MY" smtClean="0"/>
              <a:t>13/2/2024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822F-B451-42A8-B2AB-04A13BC19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833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B767-F6A9-4B6D-9253-D7B3F0564FE8}" type="datetimeFigureOut">
              <a:rPr lang="en-MY" smtClean="0"/>
              <a:t>13/2/2024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822F-B451-42A8-B2AB-04A13BC19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09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B767-F6A9-4B6D-9253-D7B3F0564FE8}" type="datetimeFigureOut">
              <a:rPr lang="en-MY" smtClean="0"/>
              <a:t>13/2/2024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822F-B451-42A8-B2AB-04A13BC19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481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MY" dirty="0" err="1"/>
              <a:t>Taklimat</a:t>
            </a:r>
            <a:r>
              <a:rPr lang="en-MY" dirty="0"/>
              <a:t> </a:t>
            </a:r>
            <a:r>
              <a:rPr lang="en-MY" dirty="0" err="1"/>
              <a:t>Kejohanan</a:t>
            </a:r>
            <a:r>
              <a:rPr lang="en-MY" dirty="0"/>
              <a:t> </a:t>
            </a:r>
            <a:br>
              <a:rPr lang="en-MY" dirty="0"/>
            </a:br>
            <a:r>
              <a:rPr lang="en-MY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Silat </a:t>
            </a:r>
            <a:r>
              <a:rPr lang="en-MY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Cekak</a:t>
            </a:r>
            <a:r>
              <a:rPr lang="en-MY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Hanafi </a:t>
            </a:r>
            <a:br>
              <a:rPr lang="en-MY" dirty="0"/>
            </a:br>
            <a:r>
              <a:rPr lang="en-MY" dirty="0"/>
              <a:t>Nasional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MY" sz="6600" dirty="0" err="1"/>
              <a:t>Peraturan</a:t>
            </a:r>
            <a:r>
              <a:rPr lang="en-MY" sz="6600" dirty="0"/>
              <a:t> </a:t>
            </a:r>
            <a:r>
              <a:rPr lang="en-MY" sz="6600" dirty="0" err="1"/>
              <a:t>Kejohanan</a:t>
            </a:r>
            <a:endParaRPr lang="en-MY" sz="6600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2405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3 CORAK DAN WAKTU PERSEMBAHAN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err="1"/>
              <a:t>Ayat</a:t>
            </a:r>
            <a:r>
              <a:rPr lang="en-MY" dirty="0"/>
              <a:t> 1 : 5 </a:t>
            </a:r>
            <a:r>
              <a:rPr lang="en-MY" dirty="0" err="1"/>
              <a:t>Acara</a:t>
            </a:r>
            <a:r>
              <a:rPr lang="en-MY" dirty="0"/>
              <a:t> di </a:t>
            </a:r>
            <a:r>
              <a:rPr lang="en-MY" dirty="0" err="1"/>
              <a:t>kategori</a:t>
            </a:r>
            <a:r>
              <a:rPr lang="en-MY" dirty="0"/>
              <a:t> </a:t>
            </a:r>
            <a:r>
              <a:rPr lang="en-MY" dirty="0" err="1"/>
              <a:t>Utama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6 </a:t>
            </a:r>
            <a:r>
              <a:rPr lang="en-MY" dirty="0" err="1"/>
              <a:t>acara</a:t>
            </a:r>
            <a:r>
              <a:rPr lang="en-MY" dirty="0"/>
              <a:t> di </a:t>
            </a:r>
            <a:r>
              <a:rPr lang="en-MY" dirty="0" err="1"/>
              <a:t>kategori</a:t>
            </a:r>
            <a:r>
              <a:rPr lang="en-MY" dirty="0"/>
              <a:t> </a:t>
            </a:r>
            <a:r>
              <a:rPr lang="en-MY" dirty="0" err="1"/>
              <a:t>terbuka</a:t>
            </a:r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79360"/>
              </p:ext>
            </p:extLst>
          </p:nvPr>
        </p:nvGraphicFramePr>
        <p:xfrm>
          <a:off x="693380" y="2274270"/>
          <a:ext cx="1066042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0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0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err="1"/>
                        <a:t>Utama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Terbuka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Tamat</a:t>
                      </a:r>
                      <a:endParaRPr lang="en-MY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s-MY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Acara 1	: Gerak Senaman Cekak Hanafi + Buah Jatuh Kreatif – 3 minit</a:t>
                      </a:r>
                      <a:endParaRPr lang="en-MY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ms-MY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ms-MY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Acara 2	: Umum Senjata – 30 saat</a:t>
                      </a:r>
                      <a:endParaRPr lang="en-MY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ms-MY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ms-MY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Acara 3	: Umum Papan Sekeping – 30 saat</a:t>
                      </a:r>
                      <a:endParaRPr lang="en-MY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Acara 6	: Menangkis serangan pisau - 1 minit</a:t>
                      </a:r>
                      <a:endParaRPr lang="en-MY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MY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ms-MY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Acara 7	: Menangkis serangan kaki - 1 minit</a:t>
                      </a:r>
                      <a:endParaRPr lang="en-MY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MY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ms-MY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Acara 8	: Menangkis serangan tongkat - 1 minit</a:t>
                      </a:r>
                      <a:endParaRPr lang="en-MY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ms-MY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ms-MY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Acara 9	: Senaman Lading dan Menangkis Serangan menggunakan Parang Lading - 2 minit</a:t>
                      </a:r>
                      <a:endParaRPr lang="en-MY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MY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Belum</a:t>
                      </a:r>
                      <a:r>
                        <a:rPr lang="en-MY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Tamat</a:t>
                      </a:r>
                      <a:endParaRPr lang="en-MY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s-MY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Acara 4	: 4 Serang 1 (4 serangan dari pelbagai arah dan 1 serangan serentak)- 1 minit</a:t>
                      </a:r>
                      <a:endParaRPr lang="en-MY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ms-MY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ms-MY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Acara 5	: Buah Jatuh (6 buah seragam) – 2 minit</a:t>
                      </a:r>
                      <a:endParaRPr lang="en-MY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Acara 10	: Gerak Silat Sepasang – 2 minit</a:t>
                      </a:r>
                      <a:endParaRPr lang="en-MY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ms-MY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</a:p>
                    <a:p>
                      <a:r>
                        <a:rPr lang="ms-MY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Acara 11	: Gerak Silat Bertiga – 2 minit</a:t>
                      </a:r>
                      <a:endParaRPr lang="en-MY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MY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53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3 CORAK DAN WAKTU PERSEMBAHAN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err="1"/>
              <a:t>Ayat</a:t>
            </a:r>
            <a:r>
              <a:rPr lang="en-MY" dirty="0"/>
              <a:t> 3 &amp;4 : 5/6 </a:t>
            </a:r>
            <a:r>
              <a:rPr lang="en-MY" dirty="0" err="1"/>
              <a:t>pesilat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kategori</a:t>
            </a:r>
            <a:r>
              <a:rPr lang="en-MY" dirty="0"/>
              <a:t> </a:t>
            </a:r>
            <a:r>
              <a:rPr lang="en-MY" dirty="0" err="1"/>
              <a:t>utama</a:t>
            </a:r>
            <a:r>
              <a:rPr lang="en-MY" dirty="0"/>
              <a:t>, 2/3 </a:t>
            </a:r>
            <a:r>
              <a:rPr lang="en-MY" dirty="0" err="1"/>
              <a:t>pesilat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setiap</a:t>
            </a:r>
            <a:r>
              <a:rPr lang="en-MY" dirty="0"/>
              <a:t> </a:t>
            </a:r>
            <a:r>
              <a:rPr lang="en-MY" dirty="0" err="1"/>
              <a:t>penyertaan</a:t>
            </a:r>
            <a:r>
              <a:rPr lang="en-MY" dirty="0"/>
              <a:t> </a:t>
            </a:r>
            <a:r>
              <a:rPr lang="en-MY" dirty="0" err="1"/>
              <a:t>kategori</a:t>
            </a:r>
            <a:r>
              <a:rPr lang="en-MY" dirty="0"/>
              <a:t> </a:t>
            </a:r>
            <a:r>
              <a:rPr lang="en-MY" dirty="0" err="1"/>
              <a:t>terbuka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730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5 PENILAIAN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err="1"/>
              <a:t>Ayat</a:t>
            </a:r>
            <a:r>
              <a:rPr lang="en-MY" dirty="0"/>
              <a:t> 1 a : Mata </a:t>
            </a:r>
            <a:r>
              <a:rPr lang="en-MY" dirty="0" err="1"/>
              <a:t>penilaian</a:t>
            </a:r>
            <a:r>
              <a:rPr lang="en-MY" dirty="0"/>
              <a:t> </a:t>
            </a:r>
            <a:r>
              <a:rPr lang="en-MY" dirty="0" err="1"/>
              <a:t>Kaedah</a:t>
            </a:r>
            <a:r>
              <a:rPr lang="en-MY" dirty="0"/>
              <a:t> 20 </a:t>
            </a:r>
            <a:r>
              <a:rPr lang="en-MY" dirty="0" err="1"/>
              <a:t>mata</a:t>
            </a:r>
            <a:r>
              <a:rPr lang="en-MY" dirty="0"/>
              <a:t>, </a:t>
            </a:r>
            <a:r>
              <a:rPr lang="en-MY" dirty="0" err="1"/>
              <a:t>Ciri</a:t>
            </a:r>
            <a:r>
              <a:rPr lang="en-MY" dirty="0"/>
              <a:t> </a:t>
            </a:r>
            <a:r>
              <a:rPr lang="en-MY" dirty="0" err="1"/>
              <a:t>persembahan</a:t>
            </a:r>
            <a:r>
              <a:rPr lang="en-MY" dirty="0"/>
              <a:t> 15 </a:t>
            </a:r>
            <a:r>
              <a:rPr lang="en-MY" dirty="0" err="1"/>
              <a:t>mata</a:t>
            </a:r>
            <a:r>
              <a:rPr lang="en-MY" dirty="0"/>
              <a:t>, </a:t>
            </a:r>
            <a:r>
              <a:rPr lang="en-MY" dirty="0" err="1"/>
              <a:t>keseluruhan</a:t>
            </a:r>
            <a:r>
              <a:rPr lang="en-MY" dirty="0"/>
              <a:t> 15 </a:t>
            </a:r>
            <a:r>
              <a:rPr lang="en-MY" dirty="0" err="1"/>
              <a:t>mata</a:t>
            </a:r>
            <a:r>
              <a:rPr lang="en-MY" dirty="0"/>
              <a:t> (</a:t>
            </a:r>
            <a:r>
              <a:rPr lang="en-MY" dirty="0" err="1"/>
              <a:t>jumlah</a:t>
            </a:r>
            <a:r>
              <a:rPr lang="en-MY" dirty="0"/>
              <a:t> 50 </a:t>
            </a:r>
            <a:r>
              <a:rPr lang="en-MY" dirty="0" err="1"/>
              <a:t>mata</a:t>
            </a:r>
            <a:r>
              <a:rPr lang="en-MY" dirty="0"/>
              <a:t>)</a:t>
            </a:r>
          </a:p>
          <a:p>
            <a:pPr marL="0" indent="0">
              <a:buNone/>
            </a:pP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1961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8 PENENTUAN KEMENANGAN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err="1"/>
              <a:t>Ayat</a:t>
            </a:r>
            <a:r>
              <a:rPr lang="en-MY" dirty="0"/>
              <a:t> 6 : Johan </a:t>
            </a:r>
            <a:r>
              <a:rPr lang="en-MY" dirty="0" err="1"/>
              <a:t>keseluruhan</a:t>
            </a:r>
            <a:r>
              <a:rPr lang="en-MY" dirty="0"/>
              <a:t> </a:t>
            </a:r>
            <a:r>
              <a:rPr lang="en-MY" dirty="0" err="1"/>
              <a:t>bagi</a:t>
            </a:r>
            <a:r>
              <a:rPr lang="en-MY" dirty="0"/>
              <a:t> </a:t>
            </a:r>
            <a:r>
              <a:rPr lang="en-MY" dirty="0" err="1"/>
              <a:t>setiap</a:t>
            </a:r>
            <a:r>
              <a:rPr lang="en-MY" dirty="0"/>
              <a:t> </a:t>
            </a:r>
            <a:r>
              <a:rPr lang="en-MY" dirty="0" err="1"/>
              <a:t>pasukan</a:t>
            </a:r>
            <a:r>
              <a:rPr lang="en-MY" dirty="0"/>
              <a:t> </a:t>
            </a:r>
            <a:r>
              <a:rPr lang="en-MY" dirty="0" err="1"/>
              <a:t>lelaki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wanita</a:t>
            </a:r>
            <a:r>
              <a:rPr lang="en-MY" dirty="0"/>
              <a:t> </a:t>
            </a:r>
            <a:r>
              <a:rPr lang="en-MY" dirty="0" err="1"/>
              <a:t>berasaskan</a:t>
            </a:r>
            <a:r>
              <a:rPr lang="en-MY" dirty="0"/>
              <a:t> </a:t>
            </a:r>
            <a:r>
              <a:rPr lang="en-MY" dirty="0" err="1"/>
              <a:t>jumlah</a:t>
            </a:r>
            <a:r>
              <a:rPr lang="en-MY" dirty="0"/>
              <a:t> </a:t>
            </a:r>
            <a:r>
              <a:rPr lang="en-MY" dirty="0" err="1"/>
              <a:t>pungutan</a:t>
            </a:r>
            <a:r>
              <a:rPr lang="en-MY" dirty="0"/>
              <a:t> </a:t>
            </a:r>
            <a:r>
              <a:rPr lang="en-MY" dirty="0" err="1"/>
              <a:t>mata</a:t>
            </a:r>
            <a:r>
              <a:rPr lang="en-MY" dirty="0"/>
              <a:t> </a:t>
            </a:r>
            <a:r>
              <a:rPr lang="en-MY" dirty="0" err="1"/>
              <a:t>bagi</a:t>
            </a:r>
            <a:r>
              <a:rPr lang="en-MY" dirty="0"/>
              <a:t> </a:t>
            </a:r>
            <a:r>
              <a:rPr lang="en-MY" dirty="0" err="1"/>
              <a:t>kesemua</a:t>
            </a:r>
            <a:r>
              <a:rPr lang="en-MY" dirty="0"/>
              <a:t> </a:t>
            </a:r>
            <a:r>
              <a:rPr lang="en-MY" dirty="0" err="1"/>
              <a:t>Kategori</a:t>
            </a:r>
            <a:r>
              <a:rPr lang="en-MY" dirty="0"/>
              <a:t> </a:t>
            </a:r>
            <a:r>
              <a:rPr lang="en-MY" dirty="0" err="1"/>
              <a:t>Utama</a:t>
            </a:r>
            <a:r>
              <a:rPr lang="en-MY" dirty="0"/>
              <a:t> </a:t>
            </a:r>
          </a:p>
          <a:p>
            <a:r>
              <a:rPr lang="en-MY" dirty="0" err="1"/>
              <a:t>Ayat</a:t>
            </a:r>
            <a:r>
              <a:rPr lang="en-MY" dirty="0"/>
              <a:t> 7 : Mata </a:t>
            </a:r>
            <a:r>
              <a:rPr lang="en-MY" dirty="0" err="1"/>
              <a:t>bagi</a:t>
            </a:r>
            <a:r>
              <a:rPr lang="en-MY" dirty="0"/>
              <a:t> </a:t>
            </a:r>
            <a:r>
              <a:rPr lang="en-MY" dirty="0" err="1"/>
              <a:t>setiap</a:t>
            </a:r>
            <a:r>
              <a:rPr lang="en-MY" dirty="0"/>
              <a:t> </a:t>
            </a:r>
            <a:r>
              <a:rPr lang="en-MY" dirty="0" err="1"/>
              <a:t>kategori</a:t>
            </a:r>
            <a:r>
              <a:rPr lang="en-MY" dirty="0"/>
              <a:t> </a:t>
            </a:r>
            <a:r>
              <a:rPr lang="en-MY" dirty="0" err="1"/>
              <a:t>adalah</a:t>
            </a:r>
            <a:r>
              <a:rPr lang="en-MY" dirty="0"/>
              <a:t> </a:t>
            </a:r>
            <a:r>
              <a:rPr lang="en-MY" dirty="0" err="1"/>
              <a:t>seperti</a:t>
            </a:r>
            <a:r>
              <a:rPr lang="en-MY" dirty="0"/>
              <a:t> </a:t>
            </a:r>
            <a:r>
              <a:rPr lang="en-MY" dirty="0" err="1"/>
              <a:t>berikut</a:t>
            </a:r>
            <a:r>
              <a:rPr lang="en-MY" dirty="0"/>
              <a:t>:</a:t>
            </a:r>
          </a:p>
          <a:p>
            <a:pPr lvl="1"/>
            <a:r>
              <a:rPr lang="en-MY" dirty="0"/>
              <a:t>1.	Johan (</a:t>
            </a:r>
            <a:r>
              <a:rPr lang="en-MY" dirty="0" err="1"/>
              <a:t>emas</a:t>
            </a:r>
            <a:r>
              <a:rPr lang="en-MY" dirty="0"/>
              <a:t>)		- 9 </a:t>
            </a:r>
            <a:r>
              <a:rPr lang="en-MY" dirty="0" err="1"/>
              <a:t>mata</a:t>
            </a:r>
            <a:endParaRPr lang="en-MY" dirty="0"/>
          </a:p>
          <a:p>
            <a:pPr lvl="1"/>
            <a:r>
              <a:rPr lang="en-MY" dirty="0"/>
              <a:t>2.	</a:t>
            </a:r>
            <a:r>
              <a:rPr lang="en-MY" dirty="0" err="1"/>
              <a:t>Naib</a:t>
            </a:r>
            <a:r>
              <a:rPr lang="en-MY" dirty="0"/>
              <a:t> Johan		- 7 </a:t>
            </a:r>
            <a:r>
              <a:rPr lang="en-MY" dirty="0" err="1"/>
              <a:t>mata</a:t>
            </a:r>
            <a:endParaRPr lang="en-MY" dirty="0"/>
          </a:p>
          <a:p>
            <a:pPr lvl="1"/>
            <a:r>
              <a:rPr lang="en-MY" dirty="0"/>
              <a:t>3.	</a:t>
            </a:r>
            <a:r>
              <a:rPr lang="en-MY" dirty="0" err="1"/>
              <a:t>Tempat</a:t>
            </a:r>
            <a:r>
              <a:rPr lang="en-MY" dirty="0"/>
              <a:t> </a:t>
            </a:r>
            <a:r>
              <a:rPr lang="en-MY" dirty="0" err="1"/>
              <a:t>Ketiga</a:t>
            </a:r>
            <a:r>
              <a:rPr lang="en-MY" dirty="0"/>
              <a:t>		- 5 </a:t>
            </a:r>
            <a:r>
              <a:rPr lang="en-MY" dirty="0" err="1"/>
              <a:t>mata</a:t>
            </a:r>
            <a:endParaRPr lang="en-MY" dirty="0"/>
          </a:p>
          <a:p>
            <a:pPr lvl="1"/>
            <a:r>
              <a:rPr lang="en-MY" dirty="0"/>
              <a:t>4.	</a:t>
            </a:r>
            <a:r>
              <a:rPr lang="en-MY" dirty="0" err="1"/>
              <a:t>Tempat</a:t>
            </a:r>
            <a:r>
              <a:rPr lang="en-MY" dirty="0"/>
              <a:t> </a:t>
            </a:r>
            <a:r>
              <a:rPr lang="en-MY" dirty="0" err="1"/>
              <a:t>Keempat</a:t>
            </a:r>
            <a:r>
              <a:rPr lang="en-MY" dirty="0"/>
              <a:t>	- 3 </a:t>
            </a:r>
            <a:r>
              <a:rPr lang="en-MY" dirty="0" err="1"/>
              <a:t>mata</a:t>
            </a:r>
            <a:endParaRPr lang="en-MY" dirty="0"/>
          </a:p>
          <a:p>
            <a:pPr lvl="1"/>
            <a:r>
              <a:rPr lang="en-MY" dirty="0"/>
              <a:t>5.	</a:t>
            </a:r>
            <a:r>
              <a:rPr lang="en-MY" dirty="0" err="1"/>
              <a:t>Tempat</a:t>
            </a:r>
            <a:r>
              <a:rPr lang="en-MY" dirty="0"/>
              <a:t> </a:t>
            </a:r>
            <a:r>
              <a:rPr lang="en-MY" dirty="0" err="1"/>
              <a:t>Kelima</a:t>
            </a:r>
            <a:r>
              <a:rPr lang="en-MY" dirty="0"/>
              <a:t>		- 2 </a:t>
            </a:r>
            <a:r>
              <a:rPr lang="en-MY" dirty="0" err="1"/>
              <a:t>mata</a:t>
            </a:r>
            <a:endParaRPr lang="en-MY" dirty="0"/>
          </a:p>
          <a:p>
            <a:pPr lvl="1"/>
            <a:r>
              <a:rPr lang="en-MY" dirty="0"/>
              <a:t>6.	</a:t>
            </a:r>
            <a:r>
              <a:rPr lang="en-MY" dirty="0" err="1"/>
              <a:t>Tempat</a:t>
            </a:r>
            <a:r>
              <a:rPr lang="en-MY" dirty="0"/>
              <a:t> </a:t>
            </a:r>
            <a:r>
              <a:rPr lang="en-MY" dirty="0" err="1"/>
              <a:t>Keenam</a:t>
            </a:r>
            <a:r>
              <a:rPr lang="en-MY" dirty="0"/>
              <a:t>	- 1 </a:t>
            </a:r>
            <a:r>
              <a:rPr lang="en-MY" dirty="0" err="1"/>
              <a:t>mata</a:t>
            </a:r>
            <a:endParaRPr lang="en-MY" dirty="0"/>
          </a:p>
          <a:p>
            <a:pPr lvl="1"/>
            <a:r>
              <a:rPr lang="en-MY" dirty="0"/>
              <a:t>7.	</a:t>
            </a:r>
            <a:r>
              <a:rPr lang="en-MY" dirty="0" err="1"/>
              <a:t>Tempat</a:t>
            </a:r>
            <a:r>
              <a:rPr lang="en-MY" dirty="0"/>
              <a:t> </a:t>
            </a:r>
            <a:r>
              <a:rPr lang="en-MY" dirty="0" err="1"/>
              <a:t>Ketujuh</a:t>
            </a:r>
            <a:r>
              <a:rPr lang="en-MY" dirty="0"/>
              <a:t>	- 1 </a:t>
            </a:r>
            <a:r>
              <a:rPr lang="en-MY" dirty="0" err="1"/>
              <a:t>mata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6734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9 </a:t>
            </a:r>
            <a:r>
              <a:rPr lang="ms-MY" dirty="0"/>
              <a:t>FORMAT KEJOHANAN SILAT CEKAK HANAFI NASIONAL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err="1"/>
              <a:t>Ayat</a:t>
            </a:r>
            <a:r>
              <a:rPr lang="en-MY" dirty="0"/>
              <a:t> 1 : Format </a:t>
            </a:r>
            <a:r>
              <a:rPr lang="en-MY" dirty="0" err="1"/>
              <a:t>persembahan</a:t>
            </a:r>
            <a:endParaRPr lang="en-MY" dirty="0"/>
          </a:p>
          <a:p>
            <a:pPr marL="914400" lvl="2" indent="0">
              <a:buNone/>
            </a:pPr>
            <a:r>
              <a:rPr lang="en-MY" sz="2800" dirty="0"/>
              <a:t>(a) </a:t>
            </a:r>
            <a:r>
              <a:rPr lang="en-MY" sz="2800" dirty="0" err="1"/>
              <a:t>Peserta</a:t>
            </a:r>
            <a:r>
              <a:rPr lang="en-MY" sz="2800" dirty="0"/>
              <a:t> </a:t>
            </a:r>
            <a:r>
              <a:rPr lang="en-MY" sz="2800" dirty="0" err="1"/>
              <a:t>persembahan</a:t>
            </a:r>
            <a:r>
              <a:rPr lang="en-MY" sz="2800" dirty="0"/>
              <a:t> </a:t>
            </a:r>
            <a:r>
              <a:rPr lang="en-MY" sz="2800" dirty="0" err="1"/>
              <a:t>bergerak</a:t>
            </a:r>
            <a:r>
              <a:rPr lang="en-MY" sz="2800" dirty="0"/>
              <a:t> </a:t>
            </a:r>
            <a:r>
              <a:rPr lang="en-MY" sz="2800" dirty="0" err="1"/>
              <a:t>ke</a:t>
            </a:r>
            <a:r>
              <a:rPr lang="en-MY" sz="2800" dirty="0"/>
              <a:t> arena </a:t>
            </a:r>
            <a:r>
              <a:rPr lang="en-MY" sz="2800" dirty="0" err="1"/>
              <a:t>persembahan</a:t>
            </a:r>
            <a:r>
              <a:rPr lang="en-MY" sz="2800" dirty="0"/>
              <a:t>.</a:t>
            </a:r>
          </a:p>
          <a:p>
            <a:pPr marL="914400" lvl="2" indent="0">
              <a:buNone/>
            </a:pPr>
            <a:r>
              <a:rPr lang="en-MY" sz="2800" dirty="0"/>
              <a:t>(b) </a:t>
            </a:r>
            <a:r>
              <a:rPr lang="en-MY" sz="2800" dirty="0" err="1"/>
              <a:t>Peserta</a:t>
            </a:r>
            <a:r>
              <a:rPr lang="en-MY" sz="2800" dirty="0"/>
              <a:t> </a:t>
            </a:r>
            <a:r>
              <a:rPr lang="en-MY" sz="2800" dirty="0" err="1"/>
              <a:t>persembahan</a:t>
            </a:r>
            <a:r>
              <a:rPr lang="en-MY" sz="2800" dirty="0"/>
              <a:t> </a:t>
            </a:r>
            <a:r>
              <a:rPr lang="en-MY" sz="2800" dirty="0" err="1"/>
              <a:t>bersedia</a:t>
            </a:r>
            <a:r>
              <a:rPr lang="en-MY" sz="2800" dirty="0"/>
              <a:t> </a:t>
            </a:r>
            <a:r>
              <a:rPr lang="en-MY" sz="2800" dirty="0" err="1"/>
              <a:t>untuk</a:t>
            </a:r>
            <a:r>
              <a:rPr lang="en-MY" sz="2800" dirty="0"/>
              <a:t> </a:t>
            </a:r>
            <a:r>
              <a:rPr lang="en-MY" sz="2800" dirty="0" err="1"/>
              <a:t>memulakan</a:t>
            </a:r>
            <a:r>
              <a:rPr lang="en-MY" sz="2800" dirty="0"/>
              <a:t> </a:t>
            </a:r>
            <a:r>
              <a:rPr lang="en-MY" sz="2800" dirty="0" err="1"/>
              <a:t>persembahan</a:t>
            </a:r>
            <a:r>
              <a:rPr lang="en-MY" sz="2800" dirty="0"/>
              <a:t>.</a:t>
            </a:r>
          </a:p>
          <a:p>
            <a:pPr marL="914400" lvl="2" indent="0">
              <a:buNone/>
            </a:pPr>
            <a:r>
              <a:rPr lang="en-MY" sz="2800" dirty="0"/>
              <a:t>(c) </a:t>
            </a:r>
            <a:r>
              <a:rPr lang="en-MY" sz="2800" dirty="0" err="1"/>
              <a:t>Ketua</a:t>
            </a:r>
            <a:r>
              <a:rPr lang="en-MY" sz="2800" dirty="0"/>
              <a:t> </a:t>
            </a:r>
            <a:r>
              <a:rPr lang="en-MY" sz="2800" dirty="0" err="1"/>
              <a:t>Juri</a:t>
            </a:r>
            <a:r>
              <a:rPr lang="en-MY" sz="2800" dirty="0"/>
              <a:t> </a:t>
            </a:r>
            <a:r>
              <a:rPr lang="en-MY" sz="2800" dirty="0" err="1"/>
              <a:t>akan</a:t>
            </a:r>
            <a:r>
              <a:rPr lang="en-MY" sz="2800" dirty="0"/>
              <a:t> </a:t>
            </a:r>
            <a:r>
              <a:rPr lang="en-MY" sz="2800" dirty="0" err="1"/>
              <a:t>memberikan</a:t>
            </a:r>
            <a:r>
              <a:rPr lang="en-MY" sz="2800" dirty="0"/>
              <a:t> </a:t>
            </a:r>
            <a:r>
              <a:rPr lang="en-MY" sz="2800" dirty="0" err="1"/>
              <a:t>arahan</a:t>
            </a:r>
            <a:r>
              <a:rPr lang="en-MY" sz="2800" dirty="0"/>
              <a:t> </a:t>
            </a:r>
            <a:r>
              <a:rPr lang="en-MY" sz="2800" dirty="0" err="1"/>
              <a:t>kepada</a:t>
            </a:r>
            <a:r>
              <a:rPr lang="en-MY" sz="2800" dirty="0"/>
              <a:t> </a:t>
            </a:r>
            <a:r>
              <a:rPr lang="en-MY" sz="2800" dirty="0" err="1"/>
              <a:t>peserta</a:t>
            </a:r>
            <a:r>
              <a:rPr lang="en-MY" sz="2800" dirty="0"/>
              <a:t>.</a:t>
            </a:r>
          </a:p>
          <a:p>
            <a:pPr marL="914400" lvl="2" indent="0">
              <a:buNone/>
            </a:pPr>
            <a:r>
              <a:rPr lang="en-MY" sz="2800" dirty="0"/>
              <a:t>(d) </a:t>
            </a:r>
            <a:r>
              <a:rPr lang="en-MY" sz="2800" dirty="0" err="1"/>
              <a:t>Hormat</a:t>
            </a:r>
            <a:r>
              <a:rPr lang="en-MY" sz="2800" dirty="0"/>
              <a:t> </a:t>
            </a:r>
            <a:r>
              <a:rPr lang="en-MY" sz="2800" dirty="0" err="1"/>
              <a:t>peserta</a:t>
            </a:r>
            <a:r>
              <a:rPr lang="en-MY" sz="2800" dirty="0"/>
              <a:t> </a:t>
            </a:r>
            <a:r>
              <a:rPr lang="en-MY" sz="2800" dirty="0" err="1"/>
              <a:t>dilakukan</a:t>
            </a:r>
            <a:r>
              <a:rPr lang="en-MY" sz="2800" dirty="0"/>
              <a:t> </a:t>
            </a:r>
            <a:r>
              <a:rPr lang="en-MY" sz="2800" dirty="0" err="1"/>
              <a:t>dan</a:t>
            </a:r>
            <a:r>
              <a:rPr lang="en-MY" sz="2800" dirty="0"/>
              <a:t> </a:t>
            </a:r>
            <a:r>
              <a:rPr lang="en-MY" sz="2800" dirty="0" err="1"/>
              <a:t>persembahan</a:t>
            </a:r>
            <a:r>
              <a:rPr lang="en-MY" sz="2800" dirty="0"/>
              <a:t> </a:t>
            </a:r>
            <a:r>
              <a:rPr lang="en-MY" sz="2800" dirty="0" err="1"/>
              <a:t>dimulakan</a:t>
            </a:r>
            <a:r>
              <a:rPr lang="en-MY" sz="2800" dirty="0"/>
              <a:t>.</a:t>
            </a:r>
          </a:p>
          <a:p>
            <a:pPr marL="914400" lvl="2" indent="0">
              <a:buNone/>
            </a:pPr>
            <a:r>
              <a:rPr lang="en-MY" sz="2800" dirty="0"/>
              <a:t>(e) </a:t>
            </a:r>
            <a:r>
              <a:rPr lang="en-MY" sz="2800" dirty="0" err="1"/>
              <a:t>Tanda</a:t>
            </a:r>
            <a:r>
              <a:rPr lang="en-MY" sz="2800" dirty="0"/>
              <a:t> </a:t>
            </a:r>
            <a:r>
              <a:rPr lang="en-MY" sz="2800" dirty="0" err="1"/>
              <a:t>ingatan</a:t>
            </a:r>
            <a:r>
              <a:rPr lang="en-MY" sz="2800" dirty="0"/>
              <a:t> </a:t>
            </a:r>
            <a:r>
              <a:rPr lang="en-MY" sz="2800" dirty="0" err="1"/>
              <a:t>masa</a:t>
            </a:r>
            <a:r>
              <a:rPr lang="en-MY" sz="2800" dirty="0"/>
              <a:t> 10 (</a:t>
            </a:r>
            <a:r>
              <a:rPr lang="en-MY" sz="2800" dirty="0" err="1"/>
              <a:t>sepuluh</a:t>
            </a:r>
            <a:r>
              <a:rPr lang="en-MY" sz="2800" dirty="0"/>
              <a:t>) </a:t>
            </a:r>
            <a:r>
              <a:rPr lang="en-MY" sz="2800" dirty="0" err="1"/>
              <a:t>saat</a:t>
            </a:r>
            <a:r>
              <a:rPr lang="en-MY" sz="2800" dirty="0"/>
              <a:t> </a:t>
            </a:r>
            <a:r>
              <a:rPr lang="en-MY" sz="2800" dirty="0" err="1"/>
              <a:t>sebelum</a:t>
            </a:r>
            <a:r>
              <a:rPr lang="en-MY" sz="2800" dirty="0"/>
              <a:t> </a:t>
            </a:r>
            <a:r>
              <a:rPr lang="en-MY" sz="2800" dirty="0" err="1"/>
              <a:t>waktu</a:t>
            </a:r>
            <a:r>
              <a:rPr lang="en-MY" sz="2800" dirty="0"/>
              <a:t> </a:t>
            </a:r>
            <a:r>
              <a:rPr lang="en-MY" sz="2800" dirty="0" err="1"/>
              <a:t>persembahan</a:t>
            </a:r>
            <a:r>
              <a:rPr lang="en-MY" sz="2800" dirty="0"/>
              <a:t> </a:t>
            </a:r>
            <a:r>
              <a:rPr lang="en-MY" sz="2800" dirty="0" err="1"/>
              <a:t>tamat</a:t>
            </a:r>
            <a:r>
              <a:rPr lang="en-MY" sz="2800" dirty="0"/>
              <a:t> </a:t>
            </a:r>
            <a:r>
              <a:rPr lang="en-MY" sz="2800" dirty="0" err="1"/>
              <a:t>dibunyikan</a:t>
            </a:r>
            <a:r>
              <a:rPr lang="en-MY" sz="2800" dirty="0"/>
              <a:t> </a:t>
            </a:r>
            <a:r>
              <a:rPr lang="en-MY" sz="2800" dirty="0" err="1"/>
              <a:t>bagi</a:t>
            </a:r>
            <a:r>
              <a:rPr lang="en-MY" sz="2800" dirty="0"/>
              <a:t> </a:t>
            </a:r>
            <a:r>
              <a:rPr lang="en-MY" sz="2800" dirty="0" err="1"/>
              <a:t>komponen</a:t>
            </a:r>
            <a:r>
              <a:rPr lang="en-MY" sz="2800" dirty="0"/>
              <a:t> yang </a:t>
            </a:r>
            <a:r>
              <a:rPr lang="en-MY" sz="2800" dirty="0" err="1"/>
              <a:t>ditetapkan</a:t>
            </a:r>
            <a:r>
              <a:rPr lang="en-MY" sz="2800" dirty="0"/>
              <a:t> </a:t>
            </a:r>
            <a:r>
              <a:rPr lang="en-MY" sz="2800" dirty="0" err="1"/>
              <a:t>waktu</a:t>
            </a:r>
            <a:r>
              <a:rPr lang="en-MY" sz="2800" dirty="0"/>
              <a:t> </a:t>
            </a:r>
            <a:r>
              <a:rPr lang="en-MY" sz="2800" dirty="0" err="1"/>
              <a:t>persembahan</a:t>
            </a:r>
            <a:r>
              <a:rPr lang="en-MY" sz="2800" dirty="0"/>
              <a:t>.</a:t>
            </a:r>
          </a:p>
          <a:p>
            <a:pPr marL="914400" lvl="2" indent="0">
              <a:buNone/>
            </a:pPr>
            <a:r>
              <a:rPr lang="en-MY" sz="2800" dirty="0"/>
              <a:t>(f) </a:t>
            </a:r>
            <a:r>
              <a:rPr lang="en-MY" sz="2800" dirty="0" err="1"/>
              <a:t>Hormat</a:t>
            </a:r>
            <a:r>
              <a:rPr lang="en-MY" sz="2800" dirty="0"/>
              <a:t> </a:t>
            </a:r>
            <a:r>
              <a:rPr lang="en-MY" sz="2800" dirty="0" err="1"/>
              <a:t>pasukan</a:t>
            </a:r>
            <a:r>
              <a:rPr lang="en-MY" sz="2800" dirty="0"/>
              <a:t> </a:t>
            </a:r>
            <a:r>
              <a:rPr lang="en-MY" sz="2800" dirty="0" err="1"/>
              <a:t>beramai-ramai</a:t>
            </a:r>
            <a:r>
              <a:rPr lang="en-MY" sz="2800" dirty="0"/>
              <a:t> </a:t>
            </a:r>
            <a:r>
              <a:rPr lang="en-MY" sz="2800" dirty="0" err="1"/>
              <a:t>dilakukan</a:t>
            </a:r>
            <a:r>
              <a:rPr lang="en-MY" sz="2800" dirty="0"/>
              <a:t>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4471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9 </a:t>
            </a:r>
            <a:r>
              <a:rPr lang="ms-MY" dirty="0"/>
              <a:t>FORMAT KEJOHANAN SILAT CEKAK HANAFI NASIONAL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err="1"/>
              <a:t>Acara</a:t>
            </a:r>
            <a:r>
              <a:rPr lang="en-MY" dirty="0"/>
              <a:t>  1 : </a:t>
            </a:r>
            <a:r>
              <a:rPr lang="en-MY" dirty="0" err="1"/>
              <a:t>Gerak</a:t>
            </a:r>
            <a:r>
              <a:rPr lang="en-MY" dirty="0"/>
              <a:t> </a:t>
            </a:r>
            <a:r>
              <a:rPr lang="en-MY" dirty="0" err="1"/>
              <a:t>Senaman</a:t>
            </a:r>
            <a:r>
              <a:rPr lang="en-MY" dirty="0"/>
              <a:t> </a:t>
            </a:r>
            <a:r>
              <a:rPr lang="en-MY" dirty="0" err="1"/>
              <a:t>Cekak</a:t>
            </a:r>
            <a:r>
              <a:rPr lang="en-MY" dirty="0"/>
              <a:t> </a:t>
            </a:r>
            <a:r>
              <a:rPr lang="en-MY" dirty="0" err="1"/>
              <a:t>Hanafi</a:t>
            </a:r>
            <a:r>
              <a:rPr lang="en-MY" dirty="0"/>
              <a:t> + </a:t>
            </a:r>
            <a:r>
              <a:rPr lang="en-MY" dirty="0" err="1"/>
              <a:t>Buah</a:t>
            </a:r>
            <a:r>
              <a:rPr lang="en-MY" dirty="0"/>
              <a:t> </a:t>
            </a:r>
            <a:r>
              <a:rPr lang="en-MY" dirty="0" err="1"/>
              <a:t>Jatuh</a:t>
            </a:r>
            <a:r>
              <a:rPr lang="en-MY" dirty="0"/>
              <a:t> </a:t>
            </a:r>
            <a:r>
              <a:rPr lang="en-MY" dirty="0" err="1"/>
              <a:t>Kreatif</a:t>
            </a:r>
            <a:r>
              <a:rPr lang="en-MY" dirty="0"/>
              <a:t> (6 orang, 3 </a:t>
            </a:r>
            <a:r>
              <a:rPr lang="en-MY" dirty="0" err="1"/>
              <a:t>minit</a:t>
            </a:r>
            <a:r>
              <a:rPr lang="en-MY" dirty="0"/>
              <a:t>)</a:t>
            </a:r>
          </a:p>
          <a:p>
            <a:pPr marL="914400" lvl="2" indent="0">
              <a:buNone/>
            </a:pPr>
            <a:endParaRPr lang="en-MY" sz="2800" dirty="0"/>
          </a:p>
          <a:p>
            <a:endParaRPr lang="en-MY" dirty="0"/>
          </a:p>
        </p:txBody>
      </p:sp>
      <p:sp>
        <p:nvSpPr>
          <p:cNvPr id="9" name="Rectangle 8"/>
          <p:cNvSpPr/>
          <p:nvPr/>
        </p:nvSpPr>
        <p:spPr>
          <a:xfrm>
            <a:off x="967956" y="2669108"/>
            <a:ext cx="10211878" cy="2664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dirty="0" err="1"/>
              <a:t>Senarai</a:t>
            </a:r>
            <a:r>
              <a:rPr lang="en-MY" sz="2800" dirty="0"/>
              <a:t> </a:t>
            </a:r>
            <a:r>
              <a:rPr lang="en-MY" sz="2800" dirty="0" err="1"/>
              <a:t>Buah</a:t>
            </a:r>
            <a:r>
              <a:rPr lang="en-MY" sz="2800" dirty="0"/>
              <a:t> </a:t>
            </a:r>
            <a:r>
              <a:rPr lang="en-MY" sz="2800" dirty="0" err="1"/>
              <a:t>Jatuh</a:t>
            </a:r>
            <a:endParaRPr lang="en-MY" sz="2800" dirty="0"/>
          </a:p>
          <a:p>
            <a:r>
              <a:rPr lang="en-MY" sz="2200" dirty="0"/>
              <a:t>1)	</a:t>
            </a:r>
            <a:r>
              <a:rPr lang="en-MY" sz="2200" dirty="0" err="1"/>
              <a:t>Keputusan</a:t>
            </a:r>
            <a:r>
              <a:rPr lang="en-MY" sz="2200" dirty="0"/>
              <a:t> </a:t>
            </a:r>
            <a:r>
              <a:rPr lang="en-MY" sz="2200" dirty="0" err="1"/>
              <a:t>Sendeng</a:t>
            </a:r>
            <a:r>
              <a:rPr lang="en-MY" sz="2200" dirty="0"/>
              <a:t> </a:t>
            </a:r>
            <a:r>
              <a:rPr lang="en-MY" sz="2200" dirty="0" err="1"/>
              <a:t>Atas</a:t>
            </a:r>
            <a:r>
              <a:rPr lang="en-MY" sz="2200" dirty="0"/>
              <a:t> [</a:t>
            </a:r>
            <a:r>
              <a:rPr lang="en-MY" sz="2200" dirty="0" err="1"/>
              <a:t>Kiri</a:t>
            </a:r>
            <a:r>
              <a:rPr lang="en-MY" sz="2200" dirty="0"/>
              <a:t>]</a:t>
            </a:r>
          </a:p>
          <a:p>
            <a:r>
              <a:rPr lang="en-MY" sz="2200" dirty="0"/>
              <a:t>2)	</a:t>
            </a:r>
            <a:r>
              <a:rPr lang="en-MY" sz="2200" dirty="0" err="1"/>
              <a:t>Buah</a:t>
            </a:r>
            <a:r>
              <a:rPr lang="en-MY" sz="2200" dirty="0"/>
              <a:t> Paras (</a:t>
            </a:r>
            <a:r>
              <a:rPr lang="en-MY" sz="2200" dirty="0" err="1"/>
              <a:t>Pecahan</a:t>
            </a:r>
            <a:r>
              <a:rPr lang="en-MY" sz="2200" dirty="0"/>
              <a:t> 1)</a:t>
            </a:r>
          </a:p>
          <a:p>
            <a:r>
              <a:rPr lang="en-MY" sz="2200" dirty="0"/>
              <a:t>3)	</a:t>
            </a:r>
            <a:r>
              <a:rPr lang="en-MY" sz="2200" dirty="0" err="1"/>
              <a:t>Buah</a:t>
            </a:r>
            <a:r>
              <a:rPr lang="en-MY" sz="2200" dirty="0"/>
              <a:t> </a:t>
            </a:r>
            <a:r>
              <a:rPr lang="en-MY" sz="2200" dirty="0" err="1"/>
              <a:t>Pertama</a:t>
            </a:r>
            <a:endParaRPr lang="en-MY" sz="2200" dirty="0"/>
          </a:p>
          <a:p>
            <a:r>
              <a:rPr lang="en-MY" sz="2200" dirty="0"/>
              <a:t>4)	</a:t>
            </a:r>
            <a:r>
              <a:rPr lang="en-MY" sz="2200" dirty="0" err="1"/>
              <a:t>Buah</a:t>
            </a:r>
            <a:r>
              <a:rPr lang="en-MY" sz="2200" dirty="0"/>
              <a:t> </a:t>
            </a:r>
            <a:r>
              <a:rPr lang="en-MY" sz="2200" dirty="0" err="1"/>
              <a:t>Hempok</a:t>
            </a:r>
            <a:r>
              <a:rPr lang="en-MY" sz="2200" dirty="0"/>
              <a:t> (</a:t>
            </a:r>
            <a:r>
              <a:rPr lang="en-MY" sz="2200" dirty="0" err="1"/>
              <a:t>Pecahan</a:t>
            </a:r>
            <a:r>
              <a:rPr lang="en-MY" sz="2200" dirty="0"/>
              <a:t> 1)</a:t>
            </a:r>
          </a:p>
          <a:p>
            <a:r>
              <a:rPr lang="en-MY" sz="2200" dirty="0"/>
              <a:t>5)	</a:t>
            </a:r>
            <a:r>
              <a:rPr lang="en-MY" sz="2200" dirty="0" err="1"/>
              <a:t>Buah</a:t>
            </a:r>
            <a:r>
              <a:rPr lang="en-MY" sz="2200" dirty="0"/>
              <a:t> </a:t>
            </a:r>
            <a:r>
              <a:rPr lang="en-MY" sz="2200" dirty="0" err="1"/>
              <a:t>Kuntau</a:t>
            </a:r>
            <a:r>
              <a:rPr lang="en-MY" sz="2200" dirty="0"/>
              <a:t> </a:t>
            </a:r>
            <a:r>
              <a:rPr lang="en-MY" sz="2200" dirty="0" err="1"/>
              <a:t>Jatuh</a:t>
            </a:r>
            <a:r>
              <a:rPr lang="en-MY" sz="2200" dirty="0"/>
              <a:t> (</a:t>
            </a:r>
            <a:r>
              <a:rPr lang="en-MY" sz="2200" dirty="0" err="1"/>
              <a:t>Kiri</a:t>
            </a:r>
            <a:r>
              <a:rPr lang="en-MY" sz="2200" dirty="0"/>
              <a:t>)</a:t>
            </a:r>
          </a:p>
          <a:p>
            <a:r>
              <a:rPr lang="en-MY" sz="2200" dirty="0"/>
              <a:t>6)	</a:t>
            </a:r>
            <a:r>
              <a:rPr lang="en-MY" sz="2200" dirty="0" err="1"/>
              <a:t>Keputusan</a:t>
            </a:r>
            <a:r>
              <a:rPr lang="en-MY" sz="2200" dirty="0"/>
              <a:t> </a:t>
            </a:r>
            <a:r>
              <a:rPr lang="en-MY" sz="2200" dirty="0" err="1"/>
              <a:t>Lintau</a:t>
            </a:r>
            <a:r>
              <a:rPr lang="en-MY" sz="2200" dirty="0"/>
              <a:t> (</a:t>
            </a:r>
            <a:r>
              <a:rPr lang="en-MY" sz="2200" dirty="0" err="1"/>
              <a:t>Kiri</a:t>
            </a:r>
            <a:r>
              <a:rPr lang="en-MY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236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9 </a:t>
            </a:r>
            <a:r>
              <a:rPr lang="ms-MY" dirty="0"/>
              <a:t>FORMAT KEJOHANAN SILAT CEKAK HANAFI NASIONAL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err="1"/>
              <a:t>Acara</a:t>
            </a:r>
            <a:r>
              <a:rPr lang="en-MY" dirty="0"/>
              <a:t>  2 : </a:t>
            </a:r>
            <a:r>
              <a:rPr lang="en-MY" dirty="0" err="1"/>
              <a:t>Umum</a:t>
            </a:r>
            <a:r>
              <a:rPr lang="en-MY" dirty="0"/>
              <a:t> </a:t>
            </a:r>
            <a:r>
              <a:rPr lang="en-MY" dirty="0" err="1"/>
              <a:t>Senjata</a:t>
            </a:r>
            <a:r>
              <a:rPr lang="en-MY" dirty="0"/>
              <a:t> (6 orang, 30 </a:t>
            </a:r>
            <a:r>
              <a:rPr lang="en-MY" dirty="0" err="1"/>
              <a:t>saat</a:t>
            </a:r>
            <a:r>
              <a:rPr lang="en-MY" dirty="0"/>
              <a:t>)</a:t>
            </a:r>
          </a:p>
          <a:p>
            <a:pPr marL="914400" lvl="2" indent="0">
              <a:buNone/>
            </a:pPr>
            <a:endParaRPr lang="en-MY" sz="2800" dirty="0"/>
          </a:p>
          <a:p>
            <a:endParaRPr lang="en-MY" dirty="0"/>
          </a:p>
        </p:txBody>
      </p:sp>
      <p:sp>
        <p:nvSpPr>
          <p:cNvPr id="9" name="Rectangle 8"/>
          <p:cNvSpPr/>
          <p:nvPr/>
        </p:nvSpPr>
        <p:spPr>
          <a:xfrm>
            <a:off x="976583" y="2306846"/>
            <a:ext cx="10177372" cy="2657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dirty="0" err="1"/>
              <a:t>Perlu</a:t>
            </a:r>
            <a:r>
              <a:rPr lang="en-MY" sz="2800" dirty="0"/>
              <a:t> </a:t>
            </a:r>
            <a:r>
              <a:rPr lang="en-MY" sz="2800" dirty="0" err="1"/>
              <a:t>gabungan</a:t>
            </a:r>
            <a:r>
              <a:rPr lang="en-MY" sz="2800" dirty="0"/>
              <a:t> </a:t>
            </a:r>
            <a:r>
              <a:rPr lang="en-MY" sz="2800" dirty="0" err="1"/>
              <a:t>tangan</a:t>
            </a:r>
            <a:r>
              <a:rPr lang="en-MY" sz="2800" dirty="0"/>
              <a:t> </a:t>
            </a:r>
            <a:r>
              <a:rPr lang="en-MY" sz="2800" dirty="0" err="1"/>
              <a:t>kosong</a:t>
            </a:r>
            <a:r>
              <a:rPr lang="en-MY" sz="2800" dirty="0"/>
              <a:t> </a:t>
            </a:r>
            <a:r>
              <a:rPr lang="en-MY" sz="2800" dirty="0" err="1"/>
              <a:t>dan</a:t>
            </a:r>
            <a:r>
              <a:rPr lang="en-MY" sz="2800" dirty="0"/>
              <a:t> </a:t>
            </a:r>
            <a:r>
              <a:rPr lang="en-MY" sz="2800" dirty="0" err="1"/>
              <a:t>sekurang-kurangnya</a:t>
            </a:r>
            <a:r>
              <a:rPr lang="en-MY" sz="2800" dirty="0"/>
              <a:t> 2 </a:t>
            </a:r>
            <a:r>
              <a:rPr lang="en-MY" sz="2800" dirty="0" err="1"/>
              <a:t>senjata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0774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9 </a:t>
            </a:r>
            <a:r>
              <a:rPr lang="ms-MY" dirty="0"/>
              <a:t>FORMAT KEJOHANAN SILAT CEKAK HANAFI NASIONAL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err="1"/>
              <a:t>Acara</a:t>
            </a:r>
            <a:r>
              <a:rPr lang="en-MY" dirty="0"/>
              <a:t>  3 : </a:t>
            </a:r>
            <a:r>
              <a:rPr lang="en-MY" dirty="0" err="1"/>
              <a:t>Papan</a:t>
            </a:r>
            <a:r>
              <a:rPr lang="en-MY" dirty="0"/>
              <a:t> </a:t>
            </a:r>
            <a:r>
              <a:rPr lang="en-MY" dirty="0" err="1"/>
              <a:t>Sekeping</a:t>
            </a:r>
            <a:r>
              <a:rPr lang="en-MY" dirty="0"/>
              <a:t> (6 orang, 30 </a:t>
            </a:r>
            <a:r>
              <a:rPr lang="en-MY" dirty="0" err="1"/>
              <a:t>saat</a:t>
            </a:r>
            <a:r>
              <a:rPr lang="en-MY" dirty="0"/>
              <a:t>)</a:t>
            </a:r>
          </a:p>
          <a:p>
            <a:pPr marL="914400" lvl="2" indent="0">
              <a:buNone/>
            </a:pPr>
            <a:endParaRPr lang="en-MY" sz="2800" dirty="0"/>
          </a:p>
          <a:p>
            <a:endParaRPr lang="en-MY" dirty="0"/>
          </a:p>
        </p:txBody>
      </p:sp>
      <p:sp>
        <p:nvSpPr>
          <p:cNvPr id="9" name="Rectangle 8"/>
          <p:cNvSpPr/>
          <p:nvPr/>
        </p:nvSpPr>
        <p:spPr>
          <a:xfrm>
            <a:off x="967956" y="2332725"/>
            <a:ext cx="10211878" cy="2655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dirty="0" err="1"/>
              <a:t>Perlu</a:t>
            </a:r>
            <a:r>
              <a:rPr lang="en-MY" sz="2800" dirty="0"/>
              <a:t> </a:t>
            </a:r>
            <a:r>
              <a:rPr lang="en-MY" sz="2800" dirty="0" err="1"/>
              <a:t>gabungan</a:t>
            </a:r>
            <a:r>
              <a:rPr lang="en-MY" sz="2800" dirty="0"/>
              <a:t> </a:t>
            </a:r>
            <a:r>
              <a:rPr lang="en-MY" sz="2800" dirty="0" err="1"/>
              <a:t>tangan</a:t>
            </a:r>
            <a:r>
              <a:rPr lang="en-MY" sz="2800" dirty="0"/>
              <a:t> </a:t>
            </a:r>
            <a:r>
              <a:rPr lang="en-MY" sz="2800" dirty="0" err="1"/>
              <a:t>kosong</a:t>
            </a:r>
            <a:r>
              <a:rPr lang="en-MY" sz="2800" dirty="0"/>
              <a:t> </a:t>
            </a:r>
            <a:r>
              <a:rPr lang="en-MY" sz="2800" dirty="0" err="1"/>
              <a:t>dan</a:t>
            </a:r>
            <a:r>
              <a:rPr lang="en-MY" sz="2800" dirty="0"/>
              <a:t> </a:t>
            </a:r>
            <a:r>
              <a:rPr lang="en-MY" sz="2800" dirty="0" err="1"/>
              <a:t>sekurang-kurangnya</a:t>
            </a:r>
            <a:r>
              <a:rPr lang="en-MY" sz="2800" dirty="0"/>
              <a:t> 2 </a:t>
            </a:r>
            <a:r>
              <a:rPr lang="en-MY" sz="2800" dirty="0" err="1"/>
              <a:t>senjata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66915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9 </a:t>
            </a:r>
            <a:r>
              <a:rPr lang="ms-MY" dirty="0"/>
              <a:t>FORMAT KEJOHANAN SILAT CEKAK HANAFI NASIONAL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err="1"/>
              <a:t>Acara</a:t>
            </a:r>
            <a:r>
              <a:rPr lang="en-MY" dirty="0"/>
              <a:t>  4 : 4 </a:t>
            </a:r>
            <a:r>
              <a:rPr lang="en-MY" dirty="0" err="1"/>
              <a:t>Serang</a:t>
            </a:r>
            <a:r>
              <a:rPr lang="en-MY" dirty="0"/>
              <a:t> 1 (5 orang, 1 </a:t>
            </a:r>
            <a:r>
              <a:rPr lang="en-MY" dirty="0" err="1"/>
              <a:t>minit</a:t>
            </a:r>
            <a:r>
              <a:rPr lang="en-MY" dirty="0"/>
              <a:t>)</a:t>
            </a:r>
          </a:p>
          <a:p>
            <a:pPr marL="914400" lvl="2" indent="0">
              <a:buNone/>
            </a:pPr>
            <a:endParaRPr lang="en-MY" sz="2800" dirty="0"/>
          </a:p>
          <a:p>
            <a:endParaRPr lang="en-MY" dirty="0"/>
          </a:p>
        </p:txBody>
      </p:sp>
      <p:sp>
        <p:nvSpPr>
          <p:cNvPr id="9" name="Rectangle 8"/>
          <p:cNvSpPr/>
          <p:nvPr/>
        </p:nvSpPr>
        <p:spPr>
          <a:xfrm>
            <a:off x="950703" y="2315473"/>
            <a:ext cx="10246384" cy="377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dirty="0"/>
              <a:t>4 </a:t>
            </a:r>
            <a:r>
              <a:rPr lang="en-MY" sz="2800" dirty="0" err="1"/>
              <a:t>Serangan</a:t>
            </a:r>
            <a:r>
              <a:rPr lang="en-MY" sz="2800" dirty="0"/>
              <a:t> </a:t>
            </a:r>
            <a:r>
              <a:rPr lang="en-MY" sz="2800" dirty="0" err="1"/>
              <a:t>satu</a:t>
            </a:r>
            <a:r>
              <a:rPr lang="en-MY" sz="2800" dirty="0"/>
              <a:t> </a:t>
            </a:r>
            <a:r>
              <a:rPr lang="en-MY" sz="2800" dirty="0" err="1"/>
              <a:t>persatu</a:t>
            </a:r>
            <a:endParaRPr lang="en-MY" sz="2800" dirty="0"/>
          </a:p>
          <a:p>
            <a:r>
              <a:rPr lang="en-MY" sz="2800" dirty="0"/>
              <a:t>1 </a:t>
            </a:r>
            <a:r>
              <a:rPr lang="en-MY" sz="2800" dirty="0" err="1"/>
              <a:t>serangan</a:t>
            </a:r>
            <a:r>
              <a:rPr lang="en-MY" sz="2800" dirty="0"/>
              <a:t> </a:t>
            </a:r>
            <a:r>
              <a:rPr lang="en-MY" sz="2800" dirty="0" err="1"/>
              <a:t>serentak</a:t>
            </a:r>
            <a:r>
              <a:rPr lang="en-MY" sz="2800" dirty="0"/>
              <a:t>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3021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9 </a:t>
            </a:r>
            <a:r>
              <a:rPr lang="ms-MY" dirty="0"/>
              <a:t>FORMAT KEJOHANAN SILAT CEKAK HANAFI NASIONAL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err="1"/>
              <a:t>Acara</a:t>
            </a:r>
            <a:r>
              <a:rPr lang="en-MY" dirty="0"/>
              <a:t>  5 : </a:t>
            </a:r>
            <a:r>
              <a:rPr lang="en-MY" dirty="0" err="1"/>
              <a:t>Buah</a:t>
            </a:r>
            <a:r>
              <a:rPr lang="en-MY" dirty="0"/>
              <a:t> </a:t>
            </a:r>
            <a:r>
              <a:rPr lang="en-MY" dirty="0" err="1"/>
              <a:t>Jatuh</a:t>
            </a:r>
            <a:r>
              <a:rPr lang="en-MY" dirty="0"/>
              <a:t> 6 </a:t>
            </a:r>
            <a:r>
              <a:rPr lang="en-MY" dirty="0" err="1"/>
              <a:t>Buah</a:t>
            </a:r>
            <a:r>
              <a:rPr lang="en-MY" dirty="0"/>
              <a:t> </a:t>
            </a:r>
            <a:r>
              <a:rPr lang="en-MY" dirty="0" err="1"/>
              <a:t>Seragam</a:t>
            </a:r>
            <a:r>
              <a:rPr lang="en-MY" dirty="0"/>
              <a:t> (6 orang, 2 </a:t>
            </a:r>
            <a:r>
              <a:rPr lang="en-MY" dirty="0" err="1"/>
              <a:t>minit</a:t>
            </a:r>
            <a:r>
              <a:rPr lang="en-MY" dirty="0"/>
              <a:t>)</a:t>
            </a:r>
          </a:p>
          <a:p>
            <a:pPr marL="914400" lvl="2" indent="0">
              <a:buNone/>
            </a:pPr>
            <a:endParaRPr lang="en-MY" sz="2800" dirty="0"/>
          </a:p>
          <a:p>
            <a:endParaRPr lang="en-MY" dirty="0"/>
          </a:p>
        </p:txBody>
      </p:sp>
      <p:sp>
        <p:nvSpPr>
          <p:cNvPr id="9" name="Rectangle 8"/>
          <p:cNvSpPr/>
          <p:nvPr/>
        </p:nvSpPr>
        <p:spPr>
          <a:xfrm>
            <a:off x="950703" y="2289594"/>
            <a:ext cx="10246384" cy="377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ms-MY" sz="2800" dirty="0"/>
              <a:t>Senarai Buah Jatuh:</a:t>
            </a:r>
          </a:p>
          <a:p>
            <a:pPr marL="514350" lvl="0" indent="-514350">
              <a:buFont typeface="+mj-lt"/>
              <a:buAutoNum type="arabicPeriod"/>
            </a:pPr>
            <a:r>
              <a:rPr lang="ms-MY" sz="2800" dirty="0"/>
              <a:t>Buah Kidung Kiri</a:t>
            </a:r>
            <a:endParaRPr lang="en-MY" sz="2800" dirty="0"/>
          </a:p>
          <a:p>
            <a:pPr marL="514350" lvl="0" indent="-514350">
              <a:buFont typeface="+mj-lt"/>
              <a:buAutoNum type="arabicPeriod"/>
            </a:pPr>
            <a:r>
              <a:rPr lang="ms-MY" sz="2800" dirty="0"/>
              <a:t>Buah Kuntau Kanan Gantung</a:t>
            </a:r>
            <a:endParaRPr lang="en-MY" sz="2800" dirty="0"/>
          </a:p>
          <a:p>
            <a:pPr marL="514350" lvl="0" indent="-514350">
              <a:buFont typeface="+mj-lt"/>
              <a:buAutoNum type="arabicPeriod"/>
            </a:pPr>
            <a:r>
              <a:rPr lang="ms-MY" sz="2800" dirty="0"/>
              <a:t>Buah Kilas Depan</a:t>
            </a:r>
            <a:endParaRPr lang="en-MY" sz="2800" dirty="0"/>
          </a:p>
          <a:p>
            <a:pPr marL="514350" lvl="0" indent="-514350">
              <a:buFont typeface="+mj-lt"/>
              <a:buAutoNum type="arabicPeriod"/>
            </a:pPr>
            <a:r>
              <a:rPr lang="ms-MY" sz="2800" dirty="0"/>
              <a:t>Buah Hentak (Keputusan Silat Harimau)</a:t>
            </a:r>
            <a:endParaRPr lang="en-MY" sz="2800" dirty="0"/>
          </a:p>
          <a:p>
            <a:pPr marL="514350" lvl="0" indent="-514350">
              <a:buFont typeface="+mj-lt"/>
              <a:buAutoNum type="arabicPeriod"/>
            </a:pPr>
            <a:r>
              <a:rPr lang="ms-MY" sz="2800" dirty="0"/>
              <a:t>Buah Kuntau Kiri Gantung</a:t>
            </a:r>
            <a:endParaRPr lang="en-MY" sz="2800" dirty="0"/>
          </a:p>
          <a:p>
            <a:pPr marL="514350" lvl="0" indent="-514350">
              <a:buFont typeface="+mj-lt"/>
              <a:buAutoNum type="arabicPeriod"/>
            </a:pPr>
            <a:r>
              <a:rPr lang="ms-MY" sz="2800" dirty="0"/>
              <a:t>Keputusan Gayong Fatani (Pecahan 2)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199626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MY" b="1" dirty="0" err="1"/>
              <a:t>Istilah</a:t>
            </a:r>
            <a:r>
              <a:rPr lang="en-MY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MY" b="1" dirty="0" err="1">
                <a:solidFill>
                  <a:srgbClr val="FF0000"/>
                </a:solidFill>
              </a:rPr>
              <a:t>Kontinjen</a:t>
            </a:r>
            <a:r>
              <a:rPr lang="en-MY" dirty="0"/>
              <a:t> : </a:t>
            </a:r>
            <a:r>
              <a:rPr lang="en-MY" dirty="0" err="1"/>
              <a:t>keseluruhan</a:t>
            </a:r>
            <a:r>
              <a:rPr lang="en-MY" dirty="0"/>
              <a:t> </a:t>
            </a:r>
            <a:r>
              <a:rPr lang="en-MY" dirty="0" err="1"/>
              <a:t>pasukan</a:t>
            </a:r>
            <a:r>
              <a:rPr lang="en-MY" dirty="0"/>
              <a:t> </a:t>
            </a:r>
            <a:r>
              <a:rPr lang="en-MY" dirty="0" err="1"/>
              <a:t>pasukan</a:t>
            </a:r>
            <a:r>
              <a:rPr lang="en-MY" dirty="0"/>
              <a:t> yang </a:t>
            </a:r>
            <a:r>
              <a:rPr lang="en-MY" dirty="0" err="1"/>
              <a:t>bernaung</a:t>
            </a:r>
            <a:r>
              <a:rPr lang="en-MY" dirty="0"/>
              <a:t> </a:t>
            </a:r>
            <a:r>
              <a:rPr lang="en-MY" dirty="0" err="1"/>
              <a:t>dibawah</a:t>
            </a:r>
            <a:r>
              <a:rPr lang="en-MY" dirty="0"/>
              <a:t> </a:t>
            </a:r>
            <a:r>
              <a:rPr lang="en-MY" dirty="0" err="1"/>
              <a:t>satu</a:t>
            </a:r>
            <a:r>
              <a:rPr lang="en-MY" dirty="0"/>
              <a:t> </a:t>
            </a:r>
            <a:r>
              <a:rPr lang="en-MY" dirty="0" err="1"/>
              <a:t>nama</a:t>
            </a:r>
            <a:r>
              <a:rPr lang="en-MY" dirty="0"/>
              <a:t> yang </a:t>
            </a:r>
            <a:r>
              <a:rPr lang="en-MY" dirty="0" err="1"/>
              <a:t>sama</a:t>
            </a:r>
            <a:r>
              <a:rPr lang="en-MY" dirty="0"/>
              <a:t> (</a:t>
            </a:r>
            <a:r>
              <a:rPr lang="en-MY" dirty="0" err="1"/>
              <a:t>Contoh</a:t>
            </a:r>
            <a:r>
              <a:rPr lang="en-MY" dirty="0"/>
              <a:t> </a:t>
            </a:r>
            <a:r>
              <a:rPr lang="en-MY" dirty="0" err="1"/>
              <a:t>Kontinjen</a:t>
            </a:r>
            <a:r>
              <a:rPr lang="en-MY" dirty="0"/>
              <a:t> SMK </a:t>
            </a:r>
            <a:r>
              <a:rPr lang="en-MY" dirty="0" err="1"/>
              <a:t>Syeikh</a:t>
            </a:r>
            <a:r>
              <a:rPr lang="en-MY" dirty="0"/>
              <a:t> Abdul </a:t>
            </a:r>
            <a:r>
              <a:rPr lang="en-MY" dirty="0" err="1"/>
              <a:t>Ghani</a:t>
            </a:r>
            <a:r>
              <a:rPr lang="en-MY" dirty="0"/>
              <a:t> </a:t>
            </a:r>
            <a:r>
              <a:rPr lang="en-MY" dirty="0" err="1"/>
              <a:t>dsbnya</a:t>
            </a:r>
            <a:r>
              <a:rPr lang="en-MY" dirty="0"/>
              <a:t>.) </a:t>
            </a:r>
          </a:p>
          <a:p>
            <a:r>
              <a:rPr lang="en-MY" b="1" dirty="0" err="1">
                <a:solidFill>
                  <a:srgbClr val="FF0000"/>
                </a:solidFill>
              </a:rPr>
              <a:t>Pasukan</a:t>
            </a:r>
            <a:r>
              <a:rPr lang="en-MY" dirty="0"/>
              <a:t> : </a:t>
            </a:r>
            <a:r>
              <a:rPr lang="en-MY" dirty="0" err="1"/>
              <a:t>pasukan</a:t>
            </a:r>
            <a:r>
              <a:rPr lang="en-MY" dirty="0"/>
              <a:t> </a:t>
            </a:r>
            <a:r>
              <a:rPr lang="en-MY" dirty="0" err="1"/>
              <a:t>pasukan</a:t>
            </a:r>
            <a:r>
              <a:rPr lang="en-MY" dirty="0"/>
              <a:t> yang </a:t>
            </a:r>
            <a:r>
              <a:rPr lang="en-MY" dirty="0" err="1"/>
              <a:t>bertanding</a:t>
            </a:r>
            <a:r>
              <a:rPr lang="en-MY" dirty="0"/>
              <a:t> </a:t>
            </a:r>
            <a:r>
              <a:rPr lang="en-MY" dirty="0" err="1"/>
              <a:t>mengikut</a:t>
            </a:r>
            <a:r>
              <a:rPr lang="en-MY" dirty="0"/>
              <a:t> </a:t>
            </a:r>
            <a:r>
              <a:rPr lang="en-MY" dirty="0" err="1"/>
              <a:t>peringkat</a:t>
            </a:r>
            <a:r>
              <a:rPr lang="en-MY" dirty="0"/>
              <a:t> (</a:t>
            </a:r>
            <a:r>
              <a:rPr lang="en-MY" dirty="0" err="1"/>
              <a:t>contoh</a:t>
            </a:r>
            <a:r>
              <a:rPr lang="en-MY" dirty="0"/>
              <a:t> </a:t>
            </a:r>
            <a:r>
              <a:rPr lang="en-MY" dirty="0" err="1"/>
              <a:t>pasukan</a:t>
            </a:r>
            <a:r>
              <a:rPr lang="en-MY" dirty="0"/>
              <a:t> </a:t>
            </a:r>
            <a:r>
              <a:rPr lang="en-MY" dirty="0" err="1"/>
              <a:t>Menengah</a:t>
            </a:r>
            <a:r>
              <a:rPr lang="en-MY" dirty="0"/>
              <a:t> </a:t>
            </a:r>
            <a:r>
              <a:rPr lang="en-MY" dirty="0" err="1"/>
              <a:t>Rendah</a:t>
            </a:r>
            <a:r>
              <a:rPr lang="en-MY" dirty="0"/>
              <a:t> </a:t>
            </a:r>
            <a:r>
              <a:rPr lang="en-MY" dirty="0" err="1"/>
              <a:t>Lelaki</a:t>
            </a:r>
            <a:r>
              <a:rPr lang="en-MY" dirty="0"/>
              <a:t>, SMK </a:t>
            </a:r>
            <a:r>
              <a:rPr lang="en-MY" dirty="0" err="1"/>
              <a:t>Syeikh</a:t>
            </a:r>
            <a:r>
              <a:rPr lang="en-MY" dirty="0"/>
              <a:t> Abdul </a:t>
            </a:r>
            <a:r>
              <a:rPr lang="en-MY" dirty="0" err="1"/>
              <a:t>Ghani</a:t>
            </a:r>
            <a:r>
              <a:rPr lang="en-MY" dirty="0"/>
              <a:t>). </a:t>
            </a:r>
            <a:r>
              <a:rPr lang="en-MY" dirty="0" err="1"/>
              <a:t>Setiap</a:t>
            </a:r>
            <a:r>
              <a:rPr lang="en-MY" dirty="0"/>
              <a:t> </a:t>
            </a:r>
            <a:r>
              <a:rPr lang="en-MY" dirty="0" err="1"/>
              <a:t>kontinjen</a:t>
            </a:r>
            <a:r>
              <a:rPr lang="en-MY" dirty="0"/>
              <a:t> </a:t>
            </a:r>
            <a:r>
              <a:rPr lang="en-MY" dirty="0" err="1"/>
              <a:t>hanya</a:t>
            </a:r>
            <a:r>
              <a:rPr lang="en-MY" dirty="0"/>
              <a:t>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menghantar</a:t>
            </a:r>
            <a:r>
              <a:rPr lang="en-MY" dirty="0"/>
              <a:t> </a:t>
            </a:r>
            <a:r>
              <a:rPr lang="en-MY" dirty="0" err="1"/>
              <a:t>satu</a:t>
            </a:r>
            <a:r>
              <a:rPr lang="en-MY" dirty="0"/>
              <a:t> </a:t>
            </a:r>
            <a:r>
              <a:rPr lang="en-MY" dirty="0" err="1"/>
              <a:t>pasukan</a:t>
            </a:r>
            <a:r>
              <a:rPr lang="en-MY" dirty="0"/>
              <a:t> </a:t>
            </a:r>
            <a:r>
              <a:rPr lang="en-MY" dirty="0" err="1"/>
              <a:t>bagi</a:t>
            </a:r>
            <a:r>
              <a:rPr lang="en-MY" dirty="0"/>
              <a:t> </a:t>
            </a:r>
            <a:r>
              <a:rPr lang="en-MY" dirty="0" err="1"/>
              <a:t>penyertaan</a:t>
            </a:r>
            <a:r>
              <a:rPr lang="en-MY" dirty="0"/>
              <a:t> di </a:t>
            </a:r>
            <a:r>
              <a:rPr lang="en-MY" dirty="0" err="1"/>
              <a:t>kategori</a:t>
            </a:r>
            <a:r>
              <a:rPr lang="en-MY" dirty="0"/>
              <a:t> </a:t>
            </a:r>
            <a:r>
              <a:rPr lang="en-MY" dirty="0" err="1"/>
              <a:t>utama</a:t>
            </a:r>
            <a:r>
              <a:rPr lang="en-MY" dirty="0"/>
              <a:t>  </a:t>
            </a:r>
          </a:p>
          <a:p>
            <a:r>
              <a:rPr lang="en-MY" b="1" dirty="0" err="1">
                <a:solidFill>
                  <a:srgbClr val="FF0000"/>
                </a:solidFill>
              </a:rPr>
              <a:t>Penyertaan</a:t>
            </a:r>
            <a:r>
              <a:rPr lang="en-MY" dirty="0"/>
              <a:t> : </a:t>
            </a:r>
            <a:r>
              <a:rPr lang="en-MY" dirty="0" err="1"/>
              <a:t>Sepasang</a:t>
            </a:r>
            <a:r>
              <a:rPr lang="en-MY" dirty="0"/>
              <a:t>/3 orang </a:t>
            </a:r>
            <a:r>
              <a:rPr lang="en-MY" dirty="0" err="1"/>
              <a:t>pesilat</a:t>
            </a:r>
            <a:r>
              <a:rPr lang="en-MY" dirty="0"/>
              <a:t> yang </a:t>
            </a:r>
            <a:r>
              <a:rPr lang="en-MY" dirty="0" err="1"/>
              <a:t>menyertai</a:t>
            </a:r>
            <a:r>
              <a:rPr lang="en-MY" dirty="0"/>
              <a:t> </a:t>
            </a:r>
            <a:r>
              <a:rPr lang="en-MY" dirty="0" err="1"/>
              <a:t>kategori</a:t>
            </a:r>
            <a:r>
              <a:rPr lang="en-MY" dirty="0"/>
              <a:t> </a:t>
            </a:r>
            <a:r>
              <a:rPr lang="en-MY" dirty="0" err="1"/>
              <a:t>terbuka</a:t>
            </a:r>
            <a:r>
              <a:rPr lang="en-MY" dirty="0"/>
              <a:t>. </a:t>
            </a:r>
            <a:r>
              <a:rPr lang="en-MY" dirty="0" err="1"/>
              <a:t>Setiap</a:t>
            </a:r>
            <a:r>
              <a:rPr lang="en-MY" dirty="0"/>
              <a:t> </a:t>
            </a:r>
            <a:r>
              <a:rPr lang="en-MY" dirty="0" err="1"/>
              <a:t>kontinjen</a:t>
            </a:r>
            <a:r>
              <a:rPr lang="en-MY" dirty="0"/>
              <a:t>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menghantar</a:t>
            </a:r>
            <a:r>
              <a:rPr lang="en-MY" dirty="0"/>
              <a:t> </a:t>
            </a:r>
            <a:r>
              <a:rPr lang="en-MY" dirty="0" err="1"/>
              <a:t>lebih</a:t>
            </a:r>
            <a:r>
              <a:rPr lang="en-MY" dirty="0"/>
              <a:t> </a:t>
            </a:r>
            <a:r>
              <a:rPr lang="en-MY" dirty="0" err="1"/>
              <a:t>dari</a:t>
            </a:r>
            <a:r>
              <a:rPr lang="en-MY" dirty="0"/>
              <a:t> 1 </a:t>
            </a:r>
            <a:r>
              <a:rPr lang="en-MY" dirty="0" err="1"/>
              <a:t>penyertaan</a:t>
            </a:r>
            <a:r>
              <a:rPr lang="en-MY" dirty="0"/>
              <a:t> </a:t>
            </a:r>
            <a:r>
              <a:rPr lang="en-MY" dirty="0" err="1"/>
              <a:t>contohnya</a:t>
            </a:r>
            <a:r>
              <a:rPr lang="en-MY" dirty="0"/>
              <a:t> </a:t>
            </a:r>
            <a:r>
              <a:rPr lang="en-MY" dirty="0" err="1"/>
              <a:t>Sepasang</a:t>
            </a:r>
            <a:r>
              <a:rPr lang="en-MY" dirty="0"/>
              <a:t> </a:t>
            </a:r>
            <a:r>
              <a:rPr lang="en-MY" dirty="0" err="1"/>
              <a:t>pisau</a:t>
            </a:r>
            <a:r>
              <a:rPr lang="en-MY" dirty="0"/>
              <a:t> SMK </a:t>
            </a:r>
            <a:r>
              <a:rPr lang="en-MY" dirty="0" err="1"/>
              <a:t>Syeikh</a:t>
            </a:r>
            <a:r>
              <a:rPr lang="en-MY" dirty="0"/>
              <a:t> Abdul </a:t>
            </a:r>
            <a:r>
              <a:rPr lang="en-MY" dirty="0" err="1"/>
              <a:t>Ghani</a:t>
            </a:r>
            <a:r>
              <a:rPr lang="en-MY" dirty="0"/>
              <a:t> A, </a:t>
            </a:r>
            <a:r>
              <a:rPr lang="en-MY" dirty="0" err="1"/>
              <a:t>Sepasang</a:t>
            </a:r>
            <a:r>
              <a:rPr lang="en-MY" dirty="0"/>
              <a:t> </a:t>
            </a:r>
            <a:r>
              <a:rPr lang="en-MY" dirty="0" err="1"/>
              <a:t>pisau</a:t>
            </a:r>
            <a:r>
              <a:rPr lang="en-MY" dirty="0"/>
              <a:t> SMK </a:t>
            </a:r>
            <a:r>
              <a:rPr lang="en-MY" dirty="0" err="1"/>
              <a:t>Syeikh</a:t>
            </a:r>
            <a:r>
              <a:rPr lang="en-MY" dirty="0"/>
              <a:t> Abdul </a:t>
            </a:r>
            <a:r>
              <a:rPr lang="en-MY" dirty="0" err="1"/>
              <a:t>Ghani</a:t>
            </a:r>
            <a:r>
              <a:rPr lang="en-MY" dirty="0"/>
              <a:t> B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sebagainya</a:t>
            </a:r>
            <a:r>
              <a:rPr lang="en-MY" dirty="0"/>
              <a:t>.</a:t>
            </a:r>
          </a:p>
          <a:p>
            <a:r>
              <a:rPr lang="en-MY" b="1" dirty="0" err="1">
                <a:solidFill>
                  <a:srgbClr val="FF0000"/>
                </a:solidFill>
              </a:rPr>
              <a:t>Peringkat</a:t>
            </a:r>
            <a:r>
              <a:rPr lang="en-MY" dirty="0"/>
              <a:t> : </a:t>
            </a:r>
            <a:r>
              <a:rPr lang="en-MY" dirty="0" err="1"/>
              <a:t>Penyertaan</a:t>
            </a:r>
            <a:r>
              <a:rPr lang="en-MY" dirty="0"/>
              <a:t> di </a:t>
            </a:r>
            <a:r>
              <a:rPr lang="en-MY" dirty="0" err="1"/>
              <a:t>peringkat</a:t>
            </a:r>
            <a:r>
              <a:rPr lang="en-MY" dirty="0"/>
              <a:t> </a:t>
            </a:r>
            <a:r>
              <a:rPr lang="en-MY" dirty="0" err="1"/>
              <a:t>pasukan</a:t>
            </a:r>
            <a:r>
              <a:rPr lang="en-MY" dirty="0"/>
              <a:t> </a:t>
            </a:r>
          </a:p>
          <a:p>
            <a:r>
              <a:rPr lang="en-MY" b="1" dirty="0" err="1">
                <a:solidFill>
                  <a:srgbClr val="FF0000"/>
                </a:solidFill>
              </a:rPr>
              <a:t>Kategori</a:t>
            </a:r>
            <a:r>
              <a:rPr lang="en-MY" b="1" dirty="0">
                <a:solidFill>
                  <a:srgbClr val="FF0000"/>
                </a:solidFill>
              </a:rPr>
              <a:t> </a:t>
            </a:r>
            <a:r>
              <a:rPr lang="en-MY" dirty="0"/>
              <a:t>: </a:t>
            </a:r>
            <a:r>
              <a:rPr lang="en-MY" dirty="0" err="1"/>
              <a:t>Dipecahkan</a:t>
            </a:r>
            <a:r>
              <a:rPr lang="en-MY" dirty="0"/>
              <a:t> </a:t>
            </a:r>
            <a:r>
              <a:rPr lang="en-MY" dirty="0" err="1"/>
              <a:t>kepada</a:t>
            </a:r>
            <a:r>
              <a:rPr lang="en-MY" dirty="0"/>
              <a:t> 2 </a:t>
            </a:r>
            <a:r>
              <a:rPr lang="en-MY" dirty="0" err="1"/>
              <a:t>iaitu</a:t>
            </a:r>
            <a:r>
              <a:rPr lang="en-MY" dirty="0"/>
              <a:t> </a:t>
            </a:r>
            <a:r>
              <a:rPr lang="en-MY" dirty="0" err="1"/>
              <a:t>Kategori</a:t>
            </a:r>
            <a:r>
              <a:rPr lang="en-MY" dirty="0"/>
              <a:t> </a:t>
            </a:r>
            <a:r>
              <a:rPr lang="en-MY" dirty="0" err="1"/>
              <a:t>Utama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Kategori</a:t>
            </a:r>
            <a:r>
              <a:rPr lang="en-MY" dirty="0"/>
              <a:t> Terbuka</a:t>
            </a:r>
          </a:p>
          <a:p>
            <a:r>
              <a:rPr lang="en-MY" b="1" dirty="0" err="1">
                <a:solidFill>
                  <a:srgbClr val="FF0000"/>
                </a:solidFill>
              </a:rPr>
              <a:t>Acara</a:t>
            </a:r>
            <a:r>
              <a:rPr lang="en-MY" dirty="0"/>
              <a:t> : </a:t>
            </a:r>
            <a:r>
              <a:rPr lang="en-MY" dirty="0" err="1"/>
              <a:t>acara</a:t>
            </a:r>
            <a:r>
              <a:rPr lang="en-MY" dirty="0"/>
              <a:t> </a:t>
            </a:r>
            <a:r>
              <a:rPr lang="en-MY" dirty="0" err="1"/>
              <a:t>acara</a:t>
            </a:r>
            <a:r>
              <a:rPr lang="en-MY" dirty="0"/>
              <a:t> yang </a:t>
            </a:r>
            <a:r>
              <a:rPr lang="en-MY" dirty="0" err="1"/>
              <a:t>dipertandingkan</a:t>
            </a:r>
            <a:r>
              <a:rPr lang="en-MY" dirty="0"/>
              <a:t> </a:t>
            </a:r>
            <a:r>
              <a:rPr lang="en-MY" dirty="0" err="1"/>
              <a:t>seperti</a:t>
            </a:r>
            <a:r>
              <a:rPr lang="en-MY" dirty="0"/>
              <a:t> </a:t>
            </a:r>
            <a:r>
              <a:rPr lang="en-MY" dirty="0" err="1"/>
              <a:t>Umum</a:t>
            </a:r>
            <a:r>
              <a:rPr lang="en-MY" dirty="0"/>
              <a:t> </a:t>
            </a:r>
            <a:r>
              <a:rPr lang="en-MY" dirty="0" err="1"/>
              <a:t>Senjata</a:t>
            </a:r>
            <a:r>
              <a:rPr lang="en-MY" dirty="0"/>
              <a:t>, </a:t>
            </a:r>
            <a:r>
              <a:rPr lang="en-MY" dirty="0" err="1"/>
              <a:t>Gerak</a:t>
            </a:r>
            <a:r>
              <a:rPr lang="en-MY" dirty="0"/>
              <a:t> </a:t>
            </a:r>
            <a:r>
              <a:rPr lang="en-MY" dirty="0" err="1"/>
              <a:t>Senam</a:t>
            </a:r>
            <a:r>
              <a:rPr lang="en-MY" dirty="0"/>
              <a:t> </a:t>
            </a:r>
            <a:r>
              <a:rPr lang="en-MY" dirty="0" err="1"/>
              <a:t>Cekak</a:t>
            </a:r>
            <a:r>
              <a:rPr lang="en-MY" dirty="0"/>
              <a:t> </a:t>
            </a:r>
            <a:r>
              <a:rPr lang="en-MY" dirty="0" err="1"/>
              <a:t>Hanafi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sebagainya</a:t>
            </a:r>
            <a:endParaRPr lang="en-MY" dirty="0"/>
          </a:p>
          <a:p>
            <a:pPr>
              <a:spcBef>
                <a:spcPts val="0"/>
              </a:spcBef>
            </a:pPr>
            <a:r>
              <a:rPr lang="en-MY" b="1" dirty="0">
                <a:solidFill>
                  <a:srgbClr val="FF0000"/>
                </a:solidFill>
              </a:rPr>
              <a:t>Arena</a:t>
            </a:r>
            <a:r>
              <a:rPr lang="en-MY" dirty="0"/>
              <a:t> : </a:t>
            </a:r>
            <a:r>
              <a:rPr lang="en-MY" dirty="0" err="1"/>
              <a:t>lokasi</a:t>
            </a:r>
            <a:r>
              <a:rPr lang="en-MY" dirty="0"/>
              <a:t> </a:t>
            </a:r>
            <a:r>
              <a:rPr lang="en-MY" dirty="0" err="1"/>
              <a:t>pertandingan</a:t>
            </a:r>
            <a:r>
              <a:rPr lang="en-MY" dirty="0"/>
              <a:t> </a:t>
            </a:r>
            <a:r>
              <a:rPr lang="en-MY" dirty="0" err="1"/>
              <a:t>dimana</a:t>
            </a:r>
            <a:r>
              <a:rPr lang="en-MY" dirty="0"/>
              <a:t> </a:t>
            </a:r>
            <a:r>
              <a:rPr lang="en-MY" dirty="0" err="1"/>
              <a:t>acara-acara</a:t>
            </a:r>
            <a:r>
              <a:rPr lang="en-MY" dirty="0"/>
              <a:t> </a:t>
            </a:r>
            <a:r>
              <a:rPr lang="en-MY" dirty="0" err="1"/>
              <a:t>dijalankan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48720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9 </a:t>
            </a:r>
            <a:r>
              <a:rPr lang="ms-MY" dirty="0"/>
              <a:t>FORMAT KEJOHANAN SILAT CEKAK HANAFI NASIONAL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err="1"/>
              <a:t>Acara</a:t>
            </a:r>
            <a:r>
              <a:rPr lang="en-MY" dirty="0"/>
              <a:t>  6 : </a:t>
            </a:r>
            <a:r>
              <a:rPr lang="en-MY" dirty="0" err="1"/>
              <a:t>Menangkis</a:t>
            </a:r>
            <a:r>
              <a:rPr lang="en-MY" dirty="0"/>
              <a:t> </a:t>
            </a:r>
            <a:r>
              <a:rPr lang="en-MY" dirty="0" err="1"/>
              <a:t>serangan</a:t>
            </a:r>
            <a:r>
              <a:rPr lang="en-MY" dirty="0"/>
              <a:t> </a:t>
            </a:r>
            <a:r>
              <a:rPr lang="en-MY" dirty="0" err="1"/>
              <a:t>pisau</a:t>
            </a:r>
            <a:r>
              <a:rPr lang="en-MY" dirty="0"/>
              <a:t> (2 orang, 1 </a:t>
            </a:r>
            <a:r>
              <a:rPr lang="en-MY" dirty="0" err="1"/>
              <a:t>minit</a:t>
            </a:r>
            <a:r>
              <a:rPr lang="en-MY" dirty="0"/>
              <a:t>)</a:t>
            </a:r>
          </a:p>
          <a:p>
            <a:pPr marL="914400" lvl="2" indent="0">
              <a:buNone/>
            </a:pPr>
            <a:endParaRPr lang="en-MY" sz="2800" dirty="0"/>
          </a:p>
          <a:p>
            <a:endParaRPr lang="en-MY" dirty="0"/>
          </a:p>
        </p:txBody>
      </p:sp>
      <p:sp>
        <p:nvSpPr>
          <p:cNvPr id="9" name="Rectangle 8"/>
          <p:cNvSpPr/>
          <p:nvPr/>
        </p:nvSpPr>
        <p:spPr>
          <a:xfrm>
            <a:off x="967955" y="2332726"/>
            <a:ext cx="10194625" cy="2657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dirty="0" err="1"/>
              <a:t>Senarai</a:t>
            </a:r>
            <a:r>
              <a:rPr lang="en-MY" sz="2800" dirty="0"/>
              <a:t> </a:t>
            </a:r>
            <a:r>
              <a:rPr lang="en-MY" sz="2800" dirty="0" err="1"/>
              <a:t>Serangan</a:t>
            </a:r>
            <a:r>
              <a:rPr lang="en-MY" sz="2800" dirty="0"/>
              <a:t>:</a:t>
            </a:r>
          </a:p>
          <a:p>
            <a:r>
              <a:rPr lang="en-MY" sz="2800" dirty="0"/>
              <a:t>a) Dari </a:t>
            </a:r>
            <a:r>
              <a:rPr lang="en-MY" sz="2800" dirty="0" err="1"/>
              <a:t>arah</a:t>
            </a:r>
            <a:r>
              <a:rPr lang="en-MY" sz="2800" dirty="0"/>
              <a:t> </a:t>
            </a:r>
            <a:r>
              <a:rPr lang="en-MY" sz="2800" dirty="0" err="1"/>
              <a:t>depan</a:t>
            </a:r>
            <a:endParaRPr lang="en-MY" sz="2800" dirty="0"/>
          </a:p>
          <a:p>
            <a:r>
              <a:rPr lang="en-MY" sz="2800" dirty="0"/>
              <a:t>b) Dari </a:t>
            </a:r>
            <a:r>
              <a:rPr lang="en-MY" sz="2800" dirty="0" err="1"/>
              <a:t>arah</a:t>
            </a:r>
            <a:r>
              <a:rPr lang="en-MY" sz="2800" dirty="0"/>
              <a:t> </a:t>
            </a:r>
            <a:r>
              <a:rPr lang="en-MY" sz="2800" dirty="0" err="1"/>
              <a:t>kiri</a:t>
            </a:r>
            <a:r>
              <a:rPr lang="en-MY" sz="2800" dirty="0"/>
              <a:t> (</a:t>
            </a:r>
            <a:r>
              <a:rPr lang="en-MY" sz="2800" dirty="0" err="1"/>
              <a:t>simbat</a:t>
            </a:r>
            <a:r>
              <a:rPr lang="en-MY" sz="2800" dirty="0"/>
              <a:t>)</a:t>
            </a:r>
          </a:p>
          <a:p>
            <a:r>
              <a:rPr lang="en-MY" sz="2800" dirty="0"/>
              <a:t>c) Dari </a:t>
            </a:r>
            <a:r>
              <a:rPr lang="en-MY" sz="2800" dirty="0" err="1"/>
              <a:t>arah</a:t>
            </a:r>
            <a:r>
              <a:rPr lang="en-MY" sz="2800" dirty="0"/>
              <a:t> </a:t>
            </a:r>
            <a:r>
              <a:rPr lang="en-MY" sz="2800" dirty="0" err="1"/>
              <a:t>bawah</a:t>
            </a:r>
            <a:endParaRPr lang="en-MY" sz="2800" dirty="0"/>
          </a:p>
          <a:p>
            <a:r>
              <a:rPr lang="en-MY" sz="2800" dirty="0"/>
              <a:t>d) </a:t>
            </a:r>
            <a:r>
              <a:rPr lang="en-MY" sz="2800" dirty="0" err="1"/>
              <a:t>Bebas</a:t>
            </a:r>
            <a:r>
              <a:rPr lang="en-MY" sz="2800" dirty="0"/>
              <a:t> – 2 (</a:t>
            </a:r>
            <a:r>
              <a:rPr lang="en-MY" sz="2800" dirty="0" err="1"/>
              <a:t>dua</a:t>
            </a:r>
            <a:r>
              <a:rPr lang="en-MY" sz="2800" dirty="0"/>
              <a:t>) </a:t>
            </a:r>
            <a:r>
              <a:rPr lang="en-MY" sz="2800" dirty="0" err="1"/>
              <a:t>serangan</a:t>
            </a:r>
            <a:r>
              <a:rPr lang="en-MY" sz="2800" dirty="0"/>
              <a:t> </a:t>
            </a:r>
            <a:r>
              <a:rPr lang="en-MY" sz="2800" dirty="0" err="1"/>
              <a:t>dari</a:t>
            </a:r>
            <a:r>
              <a:rPr lang="en-MY" sz="2800" dirty="0"/>
              <a:t> </a:t>
            </a:r>
            <a:r>
              <a:rPr lang="en-MY" sz="2800" dirty="0" err="1"/>
              <a:t>pelbagai</a:t>
            </a:r>
            <a:r>
              <a:rPr lang="en-MY" sz="2800" dirty="0"/>
              <a:t> </a:t>
            </a:r>
            <a:r>
              <a:rPr lang="en-MY" sz="2800" dirty="0" err="1"/>
              <a:t>kaedah</a:t>
            </a:r>
            <a:endParaRPr lang="en-MY" sz="2800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73839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9 </a:t>
            </a:r>
            <a:r>
              <a:rPr lang="ms-MY" dirty="0"/>
              <a:t>FORMAT KEJOHANAN SILAT CEKAK HANAFI NASIONAL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err="1"/>
              <a:t>Acara</a:t>
            </a:r>
            <a:r>
              <a:rPr lang="en-MY" dirty="0"/>
              <a:t>  7 : </a:t>
            </a:r>
            <a:r>
              <a:rPr lang="en-MY" dirty="0" err="1"/>
              <a:t>Menangkis</a:t>
            </a:r>
            <a:r>
              <a:rPr lang="en-MY" dirty="0"/>
              <a:t> </a:t>
            </a:r>
            <a:r>
              <a:rPr lang="en-MY" dirty="0" err="1"/>
              <a:t>serangan</a:t>
            </a:r>
            <a:r>
              <a:rPr lang="en-MY" dirty="0"/>
              <a:t> kaki (2 orang, 1 </a:t>
            </a:r>
            <a:r>
              <a:rPr lang="en-MY" dirty="0" err="1"/>
              <a:t>minit</a:t>
            </a:r>
            <a:r>
              <a:rPr lang="en-MY" dirty="0"/>
              <a:t>)</a:t>
            </a:r>
          </a:p>
          <a:p>
            <a:pPr marL="914400" lvl="2" indent="0">
              <a:buNone/>
            </a:pPr>
            <a:endParaRPr lang="en-MY" sz="2800" dirty="0"/>
          </a:p>
          <a:p>
            <a:endParaRPr lang="en-MY" dirty="0"/>
          </a:p>
        </p:txBody>
      </p:sp>
      <p:sp>
        <p:nvSpPr>
          <p:cNvPr id="9" name="Rectangle 8"/>
          <p:cNvSpPr/>
          <p:nvPr/>
        </p:nvSpPr>
        <p:spPr>
          <a:xfrm>
            <a:off x="950701" y="2341351"/>
            <a:ext cx="10255011" cy="3009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dirty="0" err="1"/>
              <a:t>Senarai</a:t>
            </a:r>
            <a:r>
              <a:rPr lang="en-MY" sz="2800" dirty="0"/>
              <a:t> </a:t>
            </a:r>
            <a:r>
              <a:rPr lang="en-MY" sz="2800" dirty="0" err="1"/>
              <a:t>Serangan</a:t>
            </a:r>
            <a:r>
              <a:rPr lang="en-MY" sz="2800" dirty="0"/>
              <a:t>:</a:t>
            </a:r>
          </a:p>
          <a:p>
            <a:r>
              <a:rPr lang="en-MY" sz="2800" dirty="0"/>
              <a:t>a) Dari </a:t>
            </a:r>
            <a:r>
              <a:rPr lang="en-MY" sz="2800" dirty="0" err="1"/>
              <a:t>penyepak</a:t>
            </a:r>
            <a:r>
              <a:rPr lang="en-MY" sz="2800" dirty="0"/>
              <a:t> </a:t>
            </a:r>
            <a:r>
              <a:rPr lang="en-MY" sz="2800" dirty="0" err="1"/>
              <a:t>minang</a:t>
            </a:r>
            <a:endParaRPr lang="en-MY" sz="2800" dirty="0"/>
          </a:p>
          <a:p>
            <a:r>
              <a:rPr lang="en-MY" sz="2800" dirty="0"/>
              <a:t>b) Dari </a:t>
            </a:r>
            <a:r>
              <a:rPr lang="en-MY" sz="2800" dirty="0" err="1"/>
              <a:t>penyepak</a:t>
            </a:r>
            <a:r>
              <a:rPr lang="en-MY" sz="2800" dirty="0"/>
              <a:t> </a:t>
            </a:r>
            <a:r>
              <a:rPr lang="en-MY" sz="2800" dirty="0" err="1"/>
              <a:t>luar</a:t>
            </a:r>
            <a:endParaRPr lang="en-MY" sz="2800" dirty="0"/>
          </a:p>
          <a:p>
            <a:r>
              <a:rPr lang="en-MY" sz="2800" dirty="0"/>
              <a:t>c) Dari </a:t>
            </a:r>
            <a:r>
              <a:rPr lang="en-MY" sz="2800" dirty="0" err="1"/>
              <a:t>penyepak</a:t>
            </a:r>
            <a:r>
              <a:rPr lang="en-MY" sz="2800" dirty="0"/>
              <a:t> ‘reverse kick’</a:t>
            </a:r>
          </a:p>
          <a:p>
            <a:r>
              <a:rPr lang="en-MY" sz="2800" dirty="0"/>
              <a:t>d) Dari </a:t>
            </a:r>
            <a:r>
              <a:rPr lang="en-MY" sz="2800" dirty="0" err="1"/>
              <a:t>penyepak</a:t>
            </a:r>
            <a:r>
              <a:rPr lang="en-MY" sz="2800" dirty="0"/>
              <a:t> </a:t>
            </a:r>
            <a:r>
              <a:rPr lang="en-MY" sz="2800" dirty="0" err="1"/>
              <a:t>sisi</a:t>
            </a:r>
            <a:endParaRPr lang="en-MY" sz="2800" dirty="0"/>
          </a:p>
          <a:p>
            <a:r>
              <a:rPr lang="en-MY" sz="2800" dirty="0"/>
              <a:t>e) </a:t>
            </a:r>
            <a:r>
              <a:rPr lang="en-MY" sz="2800" dirty="0" err="1"/>
              <a:t>Bebas</a:t>
            </a:r>
            <a:r>
              <a:rPr lang="en-MY" sz="2800" dirty="0"/>
              <a:t> – 1 (</a:t>
            </a:r>
            <a:r>
              <a:rPr lang="en-MY" sz="2800" dirty="0" err="1"/>
              <a:t>satu</a:t>
            </a:r>
            <a:r>
              <a:rPr lang="en-MY" sz="2800" dirty="0"/>
              <a:t>) </a:t>
            </a:r>
            <a:r>
              <a:rPr lang="en-MY" sz="2800" dirty="0" err="1"/>
              <a:t>serangan</a:t>
            </a:r>
            <a:r>
              <a:rPr lang="en-MY" sz="2800" dirty="0"/>
              <a:t> </a:t>
            </a:r>
            <a:r>
              <a:rPr lang="en-MY" sz="2800" dirty="0" err="1"/>
              <a:t>dari</a:t>
            </a:r>
            <a:r>
              <a:rPr lang="en-MY" sz="2800" dirty="0"/>
              <a:t> </a:t>
            </a:r>
            <a:r>
              <a:rPr lang="en-MY" sz="2800" dirty="0" err="1"/>
              <a:t>pelbagai</a:t>
            </a:r>
            <a:r>
              <a:rPr lang="en-MY" sz="2800" dirty="0"/>
              <a:t> </a:t>
            </a:r>
            <a:r>
              <a:rPr lang="en-MY" sz="2800" dirty="0" err="1"/>
              <a:t>kaedah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975055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9 </a:t>
            </a:r>
            <a:r>
              <a:rPr lang="ms-MY" dirty="0"/>
              <a:t>FORMAT KEJOHANAN SILAT CEKAK HANAFI NASIONAL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err="1"/>
              <a:t>Acara</a:t>
            </a:r>
            <a:r>
              <a:rPr lang="en-MY" dirty="0"/>
              <a:t>  8 : </a:t>
            </a:r>
            <a:r>
              <a:rPr lang="en-MY" dirty="0" err="1"/>
              <a:t>Menangkis</a:t>
            </a:r>
            <a:r>
              <a:rPr lang="en-MY" dirty="0"/>
              <a:t> </a:t>
            </a:r>
            <a:r>
              <a:rPr lang="en-MY" dirty="0" err="1"/>
              <a:t>serangan</a:t>
            </a:r>
            <a:r>
              <a:rPr lang="en-MY" dirty="0"/>
              <a:t> </a:t>
            </a:r>
            <a:r>
              <a:rPr lang="en-MY" dirty="0" err="1"/>
              <a:t>tongkat</a:t>
            </a:r>
            <a:r>
              <a:rPr lang="en-MY" dirty="0"/>
              <a:t> (2 orang, 1 </a:t>
            </a:r>
            <a:r>
              <a:rPr lang="en-MY" dirty="0" err="1"/>
              <a:t>minit</a:t>
            </a:r>
            <a:r>
              <a:rPr lang="en-MY" dirty="0"/>
              <a:t>)</a:t>
            </a:r>
          </a:p>
          <a:p>
            <a:pPr marL="914400" lvl="2" indent="0">
              <a:buNone/>
            </a:pPr>
            <a:endParaRPr lang="en-MY" sz="2800" dirty="0"/>
          </a:p>
          <a:p>
            <a:endParaRPr lang="en-MY" dirty="0"/>
          </a:p>
        </p:txBody>
      </p:sp>
      <p:sp>
        <p:nvSpPr>
          <p:cNvPr id="9" name="Rectangle 8"/>
          <p:cNvSpPr/>
          <p:nvPr/>
        </p:nvSpPr>
        <p:spPr>
          <a:xfrm>
            <a:off x="976581" y="2358605"/>
            <a:ext cx="10229131" cy="2657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dirty="0" err="1"/>
              <a:t>Senarai</a:t>
            </a:r>
            <a:r>
              <a:rPr lang="en-MY" sz="2800" dirty="0"/>
              <a:t> </a:t>
            </a:r>
            <a:r>
              <a:rPr lang="en-MY" sz="2800" dirty="0" err="1"/>
              <a:t>Serangan</a:t>
            </a:r>
            <a:r>
              <a:rPr lang="en-MY" sz="2800" dirty="0"/>
              <a:t>:</a:t>
            </a:r>
          </a:p>
          <a:p>
            <a:r>
              <a:rPr lang="sv-SE" sz="2400" dirty="0"/>
              <a:t>a) Dari arah atas</a:t>
            </a:r>
          </a:p>
          <a:p>
            <a:r>
              <a:rPr lang="sv-SE" sz="2400" dirty="0"/>
              <a:t>b) Dari arah kanan </a:t>
            </a:r>
          </a:p>
          <a:p>
            <a:r>
              <a:rPr lang="sv-SE" sz="2400" dirty="0"/>
              <a:t>c) Dari arah kiri</a:t>
            </a:r>
          </a:p>
          <a:p>
            <a:r>
              <a:rPr lang="sv-SE" sz="2400" dirty="0"/>
              <a:t>d) Dari tongkat panjang</a:t>
            </a:r>
          </a:p>
          <a:p>
            <a:r>
              <a:rPr lang="sv-SE" sz="2400" dirty="0"/>
              <a:t>e) Bebas – 1 (satu) serangan dari pelbagai kaedah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66076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9 </a:t>
            </a:r>
            <a:r>
              <a:rPr lang="ms-MY" dirty="0"/>
              <a:t>FORMAT KEJOHANAN SILAT CEKAK HANAFI NASIONAL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err="1"/>
              <a:t>Acara</a:t>
            </a:r>
            <a:r>
              <a:rPr lang="en-MY" dirty="0"/>
              <a:t>  9 : </a:t>
            </a:r>
            <a:r>
              <a:rPr lang="en-MY" dirty="0" err="1"/>
              <a:t>Senaman</a:t>
            </a:r>
            <a:r>
              <a:rPr lang="en-MY" dirty="0"/>
              <a:t> Lading &amp; </a:t>
            </a:r>
            <a:r>
              <a:rPr lang="en-MY" dirty="0" err="1"/>
              <a:t>Menangkis</a:t>
            </a:r>
            <a:r>
              <a:rPr lang="en-MY" dirty="0"/>
              <a:t> </a:t>
            </a:r>
            <a:r>
              <a:rPr lang="en-MY" dirty="0" err="1"/>
              <a:t>serangan</a:t>
            </a:r>
            <a:r>
              <a:rPr lang="en-MY" dirty="0"/>
              <a:t> </a:t>
            </a:r>
            <a:r>
              <a:rPr lang="en-MY" dirty="0" err="1"/>
              <a:t>menggunakan</a:t>
            </a:r>
            <a:r>
              <a:rPr lang="en-MY" dirty="0"/>
              <a:t> </a:t>
            </a:r>
            <a:r>
              <a:rPr lang="en-MY" dirty="0" err="1"/>
              <a:t>Parang</a:t>
            </a:r>
            <a:r>
              <a:rPr lang="en-MY" dirty="0"/>
              <a:t> Lading (2 orang, 2 </a:t>
            </a:r>
            <a:r>
              <a:rPr lang="en-MY" dirty="0" err="1"/>
              <a:t>minit</a:t>
            </a:r>
            <a:r>
              <a:rPr lang="en-MY" dirty="0"/>
              <a:t>)</a:t>
            </a:r>
          </a:p>
          <a:p>
            <a:pPr marL="914400" lvl="2" indent="0">
              <a:buNone/>
            </a:pPr>
            <a:endParaRPr lang="en-MY" sz="2800" dirty="0"/>
          </a:p>
          <a:p>
            <a:endParaRPr lang="en-MY" dirty="0"/>
          </a:p>
        </p:txBody>
      </p:sp>
      <p:sp>
        <p:nvSpPr>
          <p:cNvPr id="9" name="Rectangle 8"/>
          <p:cNvSpPr/>
          <p:nvPr/>
        </p:nvSpPr>
        <p:spPr>
          <a:xfrm>
            <a:off x="933450" y="2720974"/>
            <a:ext cx="10280890" cy="377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dirty="0" err="1"/>
              <a:t>Senarai</a:t>
            </a:r>
            <a:r>
              <a:rPr lang="en-MY" sz="2800" dirty="0"/>
              <a:t> </a:t>
            </a:r>
            <a:r>
              <a:rPr lang="en-MY" sz="2800" dirty="0" err="1"/>
              <a:t>Serangan</a:t>
            </a:r>
            <a:r>
              <a:rPr lang="en-MY" sz="2800" dirty="0"/>
              <a:t>:</a:t>
            </a:r>
          </a:p>
          <a:p>
            <a:r>
              <a:rPr lang="en-MY" sz="2400" dirty="0"/>
              <a:t>a) </a:t>
            </a:r>
            <a:r>
              <a:rPr lang="en-MY" sz="2400" dirty="0" err="1"/>
              <a:t>Senaman</a:t>
            </a:r>
            <a:r>
              <a:rPr lang="en-MY" sz="2400" dirty="0"/>
              <a:t> Lading (Hero </a:t>
            </a:r>
            <a:r>
              <a:rPr lang="en-MY" sz="2400" dirty="0" err="1"/>
              <a:t>sahaja</a:t>
            </a:r>
            <a:r>
              <a:rPr lang="en-MY" sz="2400" dirty="0"/>
              <a:t>)</a:t>
            </a:r>
          </a:p>
          <a:p>
            <a:r>
              <a:rPr lang="en-MY" sz="2400" dirty="0"/>
              <a:t>b) Dari </a:t>
            </a:r>
            <a:r>
              <a:rPr lang="en-MY" sz="2400" dirty="0" err="1"/>
              <a:t>arah</a:t>
            </a:r>
            <a:r>
              <a:rPr lang="en-MY" sz="2400" dirty="0"/>
              <a:t> </a:t>
            </a:r>
            <a:r>
              <a:rPr lang="en-MY" sz="2400" dirty="0" err="1"/>
              <a:t>depan</a:t>
            </a:r>
            <a:endParaRPr lang="en-MY" sz="2400" dirty="0"/>
          </a:p>
          <a:p>
            <a:r>
              <a:rPr lang="en-MY" sz="2400" dirty="0"/>
              <a:t>c) Dari </a:t>
            </a:r>
            <a:r>
              <a:rPr lang="en-MY" sz="2400" dirty="0" err="1"/>
              <a:t>arah</a:t>
            </a:r>
            <a:r>
              <a:rPr lang="en-MY" sz="2400" dirty="0"/>
              <a:t> </a:t>
            </a:r>
            <a:r>
              <a:rPr lang="en-MY" sz="2400" dirty="0" err="1"/>
              <a:t>bawah</a:t>
            </a:r>
            <a:endParaRPr lang="en-MY" sz="2400" dirty="0"/>
          </a:p>
          <a:p>
            <a:r>
              <a:rPr lang="en-MY" sz="2400" dirty="0"/>
              <a:t>d) Dari </a:t>
            </a:r>
            <a:r>
              <a:rPr lang="en-MY" sz="2400" dirty="0" err="1"/>
              <a:t>arah</a:t>
            </a:r>
            <a:r>
              <a:rPr lang="en-MY" sz="2400" dirty="0"/>
              <a:t> </a:t>
            </a:r>
            <a:r>
              <a:rPr lang="en-MY" sz="2400" dirty="0" err="1"/>
              <a:t>kiri</a:t>
            </a:r>
            <a:r>
              <a:rPr lang="en-MY" sz="2400" dirty="0"/>
              <a:t> </a:t>
            </a:r>
          </a:p>
          <a:p>
            <a:r>
              <a:rPr lang="en-MY" sz="2400" dirty="0"/>
              <a:t>e) </a:t>
            </a:r>
            <a:r>
              <a:rPr lang="en-MY" sz="2400" dirty="0" err="1"/>
              <a:t>Bebas</a:t>
            </a:r>
            <a:r>
              <a:rPr lang="en-MY" sz="2400" dirty="0"/>
              <a:t> – 1 (</a:t>
            </a:r>
            <a:r>
              <a:rPr lang="en-MY" sz="2400" dirty="0" err="1"/>
              <a:t>satu</a:t>
            </a:r>
            <a:r>
              <a:rPr lang="en-MY" sz="2400" dirty="0"/>
              <a:t>) </a:t>
            </a:r>
            <a:r>
              <a:rPr lang="en-MY" sz="2400" dirty="0" err="1"/>
              <a:t>serangan</a:t>
            </a:r>
            <a:r>
              <a:rPr lang="en-MY" sz="2400" dirty="0"/>
              <a:t> </a:t>
            </a:r>
            <a:r>
              <a:rPr lang="en-MY" sz="2400" dirty="0" err="1"/>
              <a:t>dari</a:t>
            </a:r>
            <a:r>
              <a:rPr lang="en-MY" sz="2400" dirty="0"/>
              <a:t> </a:t>
            </a:r>
            <a:r>
              <a:rPr lang="en-MY" sz="2400" dirty="0" err="1"/>
              <a:t>pelbagai</a:t>
            </a:r>
            <a:r>
              <a:rPr lang="en-MY" sz="2400" dirty="0"/>
              <a:t> </a:t>
            </a:r>
            <a:r>
              <a:rPr lang="en-MY" sz="2400" dirty="0" err="1"/>
              <a:t>kaedah</a:t>
            </a:r>
            <a:endParaRPr lang="en-MY" sz="2400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41506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9 </a:t>
            </a:r>
            <a:r>
              <a:rPr lang="ms-MY" dirty="0"/>
              <a:t>FORMAT KEJOHANAN SILAT CEKAK HANAFI NASIONAL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err="1"/>
              <a:t>Acara</a:t>
            </a:r>
            <a:r>
              <a:rPr lang="en-MY" dirty="0"/>
              <a:t>  10 : </a:t>
            </a:r>
            <a:r>
              <a:rPr lang="en-MY" dirty="0" err="1"/>
              <a:t>Gerak</a:t>
            </a:r>
            <a:r>
              <a:rPr lang="en-MY" dirty="0"/>
              <a:t> </a:t>
            </a:r>
            <a:r>
              <a:rPr lang="en-MY" dirty="0" err="1"/>
              <a:t>Silat</a:t>
            </a:r>
            <a:r>
              <a:rPr lang="en-MY" dirty="0"/>
              <a:t> </a:t>
            </a:r>
            <a:r>
              <a:rPr lang="en-MY" dirty="0" err="1"/>
              <a:t>Sepasang</a:t>
            </a:r>
            <a:r>
              <a:rPr lang="en-MY" dirty="0"/>
              <a:t> (2 orang, 2 </a:t>
            </a:r>
            <a:r>
              <a:rPr lang="en-MY" dirty="0" err="1"/>
              <a:t>minit</a:t>
            </a:r>
            <a:r>
              <a:rPr lang="en-MY" dirty="0"/>
              <a:t>)</a:t>
            </a:r>
          </a:p>
          <a:p>
            <a:pPr marL="914400" lvl="2" indent="0">
              <a:buNone/>
            </a:pPr>
            <a:endParaRPr lang="en-MY" sz="2800" dirty="0"/>
          </a:p>
          <a:p>
            <a:endParaRPr lang="en-MY" dirty="0"/>
          </a:p>
        </p:txBody>
      </p:sp>
      <p:sp>
        <p:nvSpPr>
          <p:cNvPr id="9" name="Rectangle 8"/>
          <p:cNvSpPr/>
          <p:nvPr/>
        </p:nvSpPr>
        <p:spPr>
          <a:xfrm>
            <a:off x="933449" y="2289594"/>
            <a:ext cx="10306769" cy="377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dirty="0" err="1"/>
              <a:t>Senarai</a:t>
            </a:r>
            <a:r>
              <a:rPr lang="en-MY" sz="2800" dirty="0"/>
              <a:t> </a:t>
            </a:r>
            <a:r>
              <a:rPr lang="en-MY" sz="2800" dirty="0" err="1"/>
              <a:t>gerakan</a:t>
            </a:r>
            <a:r>
              <a:rPr lang="en-MY" sz="2800" dirty="0"/>
              <a:t>:</a:t>
            </a:r>
          </a:p>
          <a:p>
            <a:r>
              <a:rPr lang="en-MY" sz="2800" dirty="0"/>
              <a:t>1) </a:t>
            </a:r>
            <a:r>
              <a:rPr lang="en-MY" sz="2800" dirty="0" err="1"/>
              <a:t>Kaedah</a:t>
            </a:r>
            <a:r>
              <a:rPr lang="en-MY" sz="2800" dirty="0"/>
              <a:t> </a:t>
            </a:r>
          </a:p>
          <a:p>
            <a:r>
              <a:rPr lang="en-MY" sz="2800" dirty="0"/>
              <a:t>2) Minimum 4 </a:t>
            </a:r>
            <a:r>
              <a:rPr lang="en-MY" sz="2800" dirty="0" err="1"/>
              <a:t>Buah</a:t>
            </a:r>
            <a:r>
              <a:rPr lang="en-MY" sz="2800" dirty="0"/>
              <a:t> </a:t>
            </a:r>
            <a:r>
              <a:rPr lang="en-MY" sz="2800" dirty="0" err="1"/>
              <a:t>Asas</a:t>
            </a:r>
            <a:r>
              <a:rPr lang="en-MY" sz="2800" dirty="0"/>
              <a:t> (1-10)</a:t>
            </a:r>
          </a:p>
          <a:p>
            <a:r>
              <a:rPr lang="en-MY" sz="2800" dirty="0"/>
              <a:t>3) Minimum 4 </a:t>
            </a:r>
            <a:r>
              <a:rPr lang="en-MY" sz="2800" dirty="0" err="1"/>
              <a:t>Buah</a:t>
            </a:r>
            <a:r>
              <a:rPr lang="en-MY" sz="2800" dirty="0"/>
              <a:t> </a:t>
            </a:r>
            <a:r>
              <a:rPr lang="en-MY" sz="2800" dirty="0" err="1"/>
              <a:t>Jatuh</a:t>
            </a:r>
            <a:r>
              <a:rPr lang="en-MY" sz="2800" dirty="0"/>
              <a:t> (1-10)</a:t>
            </a:r>
            <a:br>
              <a:rPr lang="en-MY" sz="2800" dirty="0"/>
            </a:br>
            <a:br>
              <a:rPr lang="en-MY" sz="2800" dirty="0"/>
            </a:br>
            <a:r>
              <a:rPr lang="en-MY" sz="2800" dirty="0"/>
              <a:t>*</a:t>
            </a:r>
            <a:r>
              <a:rPr lang="en-MY" sz="2800" dirty="0" err="1"/>
              <a:t>Tidak</a:t>
            </a:r>
            <a:r>
              <a:rPr lang="en-MY" sz="2800" dirty="0"/>
              <a:t> </a:t>
            </a:r>
            <a:r>
              <a:rPr lang="en-MY" sz="2800" dirty="0" err="1"/>
              <a:t>semestinya</a:t>
            </a:r>
            <a:r>
              <a:rPr lang="en-MY" sz="2800" dirty="0"/>
              <a:t> </a:t>
            </a:r>
            <a:r>
              <a:rPr lang="en-MY" sz="2800" dirty="0" err="1"/>
              <a:t>mengikut</a:t>
            </a:r>
            <a:r>
              <a:rPr lang="en-MY" sz="2800" dirty="0"/>
              <a:t> </a:t>
            </a:r>
            <a:r>
              <a:rPr lang="en-MY" sz="2800" dirty="0" err="1"/>
              <a:t>turutan</a:t>
            </a:r>
            <a:r>
              <a:rPr lang="en-MY" sz="2800" dirty="0"/>
              <a:t> </a:t>
            </a:r>
            <a:r>
              <a:rPr lang="en-MY" sz="2800" dirty="0" err="1"/>
              <a:t>diatas</a:t>
            </a:r>
            <a:endParaRPr lang="en-MY" sz="2800" dirty="0"/>
          </a:p>
          <a:p>
            <a:r>
              <a:rPr lang="en-MY" sz="2800" dirty="0"/>
              <a:t>*</a:t>
            </a:r>
            <a:r>
              <a:rPr lang="en-MY" sz="2800" dirty="0" err="1"/>
              <a:t>peserta</a:t>
            </a:r>
            <a:r>
              <a:rPr lang="en-MY" sz="2800" dirty="0"/>
              <a:t> </a:t>
            </a:r>
            <a:r>
              <a:rPr lang="en-MY" sz="2800" dirty="0" err="1"/>
              <a:t>perlu</a:t>
            </a:r>
            <a:r>
              <a:rPr lang="en-MY" sz="2800" dirty="0"/>
              <a:t> </a:t>
            </a:r>
            <a:r>
              <a:rPr lang="en-MY" sz="2800" dirty="0" err="1"/>
              <a:t>memberi</a:t>
            </a:r>
            <a:r>
              <a:rPr lang="en-MY" sz="2800" dirty="0"/>
              <a:t> </a:t>
            </a:r>
            <a:r>
              <a:rPr lang="en-MY" sz="2800" dirty="0" err="1"/>
              <a:t>turutan</a:t>
            </a:r>
            <a:r>
              <a:rPr lang="en-MY" sz="2800" dirty="0"/>
              <a:t> </a:t>
            </a:r>
            <a:r>
              <a:rPr lang="en-MY" sz="2800" dirty="0" err="1"/>
              <a:t>gerakan</a:t>
            </a:r>
            <a:r>
              <a:rPr lang="en-MY" sz="2800" dirty="0"/>
              <a:t> </a:t>
            </a:r>
            <a:r>
              <a:rPr lang="en-MY" sz="2800" dirty="0" err="1"/>
              <a:t>kepada</a:t>
            </a:r>
            <a:r>
              <a:rPr lang="en-MY" sz="2800" dirty="0"/>
              <a:t> </a:t>
            </a:r>
            <a:r>
              <a:rPr lang="en-MY" sz="2800" dirty="0" err="1"/>
              <a:t>juri</a:t>
            </a:r>
            <a:r>
              <a:rPr lang="en-MY" sz="2800" dirty="0"/>
              <a:t> (3 </a:t>
            </a:r>
            <a:r>
              <a:rPr lang="en-MY" sz="2800" dirty="0" err="1"/>
              <a:t>salinan</a:t>
            </a:r>
            <a:r>
              <a:rPr lang="en-MY" sz="2800" dirty="0"/>
              <a:t>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40822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9 </a:t>
            </a:r>
            <a:r>
              <a:rPr lang="ms-MY" dirty="0"/>
              <a:t>FORMAT KEJOHANAN SILAT CEKAK HANAFI NASIONAL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err="1"/>
              <a:t>Acara</a:t>
            </a:r>
            <a:r>
              <a:rPr lang="en-MY" dirty="0"/>
              <a:t>  11 : </a:t>
            </a:r>
            <a:r>
              <a:rPr lang="en-MY" dirty="0" err="1"/>
              <a:t>Gerak</a:t>
            </a:r>
            <a:r>
              <a:rPr lang="en-MY" dirty="0"/>
              <a:t> </a:t>
            </a:r>
            <a:r>
              <a:rPr lang="en-MY" dirty="0" err="1"/>
              <a:t>Silat</a:t>
            </a:r>
            <a:r>
              <a:rPr lang="en-MY" dirty="0"/>
              <a:t> </a:t>
            </a:r>
            <a:r>
              <a:rPr lang="en-MY" dirty="0" err="1"/>
              <a:t>Bertiga</a:t>
            </a:r>
            <a:r>
              <a:rPr lang="en-MY" dirty="0"/>
              <a:t> (3 orang, 2 </a:t>
            </a:r>
            <a:r>
              <a:rPr lang="en-MY" dirty="0" err="1"/>
              <a:t>minit</a:t>
            </a:r>
            <a:r>
              <a:rPr lang="en-MY" dirty="0"/>
              <a:t>)</a:t>
            </a:r>
          </a:p>
          <a:p>
            <a:pPr marL="914400" lvl="2" indent="0">
              <a:buNone/>
            </a:pPr>
            <a:endParaRPr lang="en-MY" sz="2800" dirty="0"/>
          </a:p>
          <a:p>
            <a:endParaRPr lang="en-MY" dirty="0"/>
          </a:p>
        </p:txBody>
      </p:sp>
      <p:sp>
        <p:nvSpPr>
          <p:cNvPr id="9" name="Rectangle 8"/>
          <p:cNvSpPr/>
          <p:nvPr/>
        </p:nvSpPr>
        <p:spPr>
          <a:xfrm>
            <a:off x="950702" y="2272341"/>
            <a:ext cx="10263637" cy="377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dirty="0" err="1"/>
              <a:t>Senarai</a:t>
            </a:r>
            <a:r>
              <a:rPr lang="en-MY" sz="2800" dirty="0"/>
              <a:t> </a:t>
            </a:r>
            <a:r>
              <a:rPr lang="en-MY" sz="2800" dirty="0" err="1"/>
              <a:t>gerakan</a:t>
            </a:r>
            <a:r>
              <a:rPr lang="en-MY" sz="2800" dirty="0"/>
              <a:t>:</a:t>
            </a:r>
          </a:p>
          <a:p>
            <a:r>
              <a:rPr lang="en-MY" sz="2800" dirty="0"/>
              <a:t>1) </a:t>
            </a:r>
            <a:r>
              <a:rPr lang="en-MY" sz="2800" dirty="0" err="1"/>
              <a:t>Kaedah</a:t>
            </a:r>
            <a:r>
              <a:rPr lang="en-MY" sz="2800" dirty="0"/>
              <a:t> </a:t>
            </a:r>
          </a:p>
          <a:p>
            <a:r>
              <a:rPr lang="en-MY" sz="2800" dirty="0"/>
              <a:t>2) Minimum 4 </a:t>
            </a:r>
            <a:r>
              <a:rPr lang="en-MY" sz="2800" dirty="0" err="1"/>
              <a:t>Buah</a:t>
            </a:r>
            <a:r>
              <a:rPr lang="en-MY" sz="2800" dirty="0"/>
              <a:t> </a:t>
            </a:r>
            <a:r>
              <a:rPr lang="en-MY" sz="2800" dirty="0" err="1"/>
              <a:t>Asas</a:t>
            </a:r>
            <a:r>
              <a:rPr lang="en-MY" sz="2800" dirty="0"/>
              <a:t> (11-20)</a:t>
            </a:r>
          </a:p>
          <a:p>
            <a:r>
              <a:rPr lang="en-MY" sz="2800" dirty="0"/>
              <a:t>3) Minimum 4 </a:t>
            </a:r>
            <a:r>
              <a:rPr lang="en-MY" sz="2800" dirty="0" err="1"/>
              <a:t>Buah</a:t>
            </a:r>
            <a:r>
              <a:rPr lang="en-MY" sz="2800" dirty="0"/>
              <a:t> </a:t>
            </a:r>
            <a:r>
              <a:rPr lang="en-MY" sz="2800" dirty="0" err="1"/>
              <a:t>Jatuh</a:t>
            </a:r>
            <a:r>
              <a:rPr lang="en-MY" sz="2800" dirty="0"/>
              <a:t> (11-20)</a:t>
            </a:r>
            <a:br>
              <a:rPr lang="en-MY" sz="2800" dirty="0"/>
            </a:br>
            <a:br>
              <a:rPr lang="en-MY" sz="2800" dirty="0"/>
            </a:br>
            <a:r>
              <a:rPr lang="en-MY" sz="2800" dirty="0"/>
              <a:t>*</a:t>
            </a:r>
            <a:r>
              <a:rPr lang="en-MY" sz="2800" dirty="0" err="1"/>
              <a:t>Tidak</a:t>
            </a:r>
            <a:r>
              <a:rPr lang="en-MY" sz="2800" dirty="0"/>
              <a:t> </a:t>
            </a:r>
            <a:r>
              <a:rPr lang="en-MY" sz="2800" dirty="0" err="1"/>
              <a:t>semestinya</a:t>
            </a:r>
            <a:r>
              <a:rPr lang="en-MY" sz="2800" dirty="0"/>
              <a:t> </a:t>
            </a:r>
            <a:r>
              <a:rPr lang="en-MY" sz="2800" dirty="0" err="1"/>
              <a:t>mengikut</a:t>
            </a:r>
            <a:r>
              <a:rPr lang="en-MY" sz="2800" dirty="0"/>
              <a:t> </a:t>
            </a:r>
            <a:r>
              <a:rPr lang="en-MY" sz="2800" dirty="0" err="1"/>
              <a:t>turutan</a:t>
            </a:r>
            <a:r>
              <a:rPr lang="en-MY" sz="2800" dirty="0"/>
              <a:t> </a:t>
            </a:r>
            <a:r>
              <a:rPr lang="en-MY" sz="2800" dirty="0" err="1"/>
              <a:t>diatas</a:t>
            </a:r>
            <a:endParaRPr lang="en-MY" sz="2800" dirty="0"/>
          </a:p>
          <a:p>
            <a:r>
              <a:rPr lang="en-MY" sz="2800" dirty="0"/>
              <a:t>*</a:t>
            </a:r>
            <a:r>
              <a:rPr lang="en-MY" sz="2800" dirty="0" err="1"/>
              <a:t>peserta</a:t>
            </a:r>
            <a:r>
              <a:rPr lang="en-MY" sz="2800" dirty="0"/>
              <a:t> </a:t>
            </a:r>
            <a:r>
              <a:rPr lang="en-MY" sz="2800" dirty="0" err="1"/>
              <a:t>perlu</a:t>
            </a:r>
            <a:r>
              <a:rPr lang="en-MY" sz="2800" dirty="0"/>
              <a:t> </a:t>
            </a:r>
            <a:r>
              <a:rPr lang="en-MY" sz="2800" dirty="0" err="1"/>
              <a:t>memberi</a:t>
            </a:r>
            <a:r>
              <a:rPr lang="en-MY" sz="2800" dirty="0"/>
              <a:t> </a:t>
            </a:r>
            <a:r>
              <a:rPr lang="en-MY" sz="2800" dirty="0" err="1"/>
              <a:t>turutan</a:t>
            </a:r>
            <a:r>
              <a:rPr lang="en-MY" sz="2800" dirty="0"/>
              <a:t> </a:t>
            </a:r>
            <a:r>
              <a:rPr lang="en-MY" sz="2800" dirty="0" err="1"/>
              <a:t>gerakan</a:t>
            </a:r>
            <a:r>
              <a:rPr lang="en-MY" sz="2800" dirty="0"/>
              <a:t> </a:t>
            </a:r>
            <a:r>
              <a:rPr lang="en-MY" sz="2800" dirty="0" err="1"/>
              <a:t>kepada</a:t>
            </a:r>
            <a:r>
              <a:rPr lang="en-MY" sz="2800" dirty="0"/>
              <a:t> </a:t>
            </a:r>
            <a:r>
              <a:rPr lang="en-MY" sz="2800" dirty="0" err="1"/>
              <a:t>juri</a:t>
            </a:r>
            <a:r>
              <a:rPr lang="en-MY" sz="2800" dirty="0"/>
              <a:t> (3 </a:t>
            </a:r>
            <a:r>
              <a:rPr lang="en-MY" sz="2800" dirty="0" err="1"/>
              <a:t>salinan</a:t>
            </a:r>
            <a:r>
              <a:rPr lang="en-MY" sz="2800" dirty="0"/>
              <a:t>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77156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18 BANTAHAN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err="1"/>
              <a:t>Setiap</a:t>
            </a:r>
            <a:r>
              <a:rPr lang="en-MY" dirty="0"/>
              <a:t> </a:t>
            </a:r>
            <a:r>
              <a:rPr lang="en-MY" dirty="0" err="1"/>
              <a:t>bantahan</a:t>
            </a:r>
            <a:r>
              <a:rPr lang="en-MY" dirty="0"/>
              <a:t> </a:t>
            </a:r>
            <a:r>
              <a:rPr lang="en-MY" dirty="0" err="1"/>
              <a:t>melalui</a:t>
            </a:r>
            <a:r>
              <a:rPr lang="en-MY" dirty="0"/>
              <a:t> </a:t>
            </a:r>
            <a:r>
              <a:rPr lang="en-MY" dirty="0" err="1"/>
              <a:t>Borang</a:t>
            </a:r>
            <a:r>
              <a:rPr lang="en-MY" dirty="0"/>
              <a:t> </a:t>
            </a:r>
            <a:r>
              <a:rPr lang="en-MY" dirty="0" err="1"/>
              <a:t>Bantahan</a:t>
            </a:r>
            <a:endParaRPr lang="en-MY" dirty="0"/>
          </a:p>
          <a:p>
            <a:r>
              <a:rPr lang="en-MY" dirty="0" err="1"/>
              <a:t>diajukan</a:t>
            </a:r>
            <a:r>
              <a:rPr lang="en-MY" dirty="0"/>
              <a:t> </a:t>
            </a:r>
            <a:r>
              <a:rPr lang="en-MY" dirty="0" err="1"/>
              <a:t>terus</a:t>
            </a:r>
            <a:r>
              <a:rPr lang="en-MY" dirty="0"/>
              <a:t> </a:t>
            </a:r>
            <a:r>
              <a:rPr lang="en-MY" dirty="0" err="1"/>
              <a:t>kepada</a:t>
            </a:r>
            <a:r>
              <a:rPr lang="en-MY" dirty="0"/>
              <a:t> </a:t>
            </a:r>
            <a:r>
              <a:rPr lang="en-MY" dirty="0" err="1"/>
              <a:t>Setiausaha</a:t>
            </a:r>
            <a:r>
              <a:rPr lang="en-MY" dirty="0"/>
              <a:t> </a:t>
            </a:r>
            <a:r>
              <a:rPr lang="en-MY" dirty="0" err="1"/>
              <a:t>Lembaga</a:t>
            </a:r>
            <a:r>
              <a:rPr lang="en-MY" dirty="0"/>
              <a:t> </a:t>
            </a:r>
            <a:r>
              <a:rPr lang="en-MY" dirty="0" err="1"/>
              <a:t>Pelajaran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Tatatertib</a:t>
            </a:r>
            <a:r>
              <a:rPr lang="en-MY" dirty="0"/>
              <a:t> </a:t>
            </a:r>
            <a:r>
              <a:rPr lang="en-MY" dirty="0" err="1"/>
              <a:t>atau</a:t>
            </a:r>
            <a:r>
              <a:rPr lang="en-MY" dirty="0"/>
              <a:t> </a:t>
            </a:r>
            <a:r>
              <a:rPr lang="en-MY" dirty="0" err="1"/>
              <a:t>wakil</a:t>
            </a:r>
            <a:r>
              <a:rPr lang="en-MY" dirty="0"/>
              <a:t> yang </a:t>
            </a:r>
            <a:r>
              <a:rPr lang="en-MY" dirty="0" err="1"/>
              <a:t>dilantik</a:t>
            </a:r>
            <a:r>
              <a:rPr lang="en-MY" dirty="0"/>
              <a:t> </a:t>
            </a:r>
            <a:r>
              <a:rPr lang="en-MY" dirty="0" err="1"/>
              <a:t>oleh</a:t>
            </a:r>
            <a:r>
              <a:rPr lang="en-MY" dirty="0"/>
              <a:t> </a:t>
            </a:r>
            <a:r>
              <a:rPr lang="en-MY" dirty="0" err="1"/>
              <a:t>beliau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masa</a:t>
            </a:r>
            <a:r>
              <a:rPr lang="en-MY" dirty="0"/>
              <a:t> 10 (</a:t>
            </a:r>
            <a:r>
              <a:rPr lang="en-MY" dirty="0" err="1"/>
              <a:t>sepuluh</a:t>
            </a:r>
            <a:r>
              <a:rPr lang="en-MY" dirty="0"/>
              <a:t>) </a:t>
            </a:r>
            <a:r>
              <a:rPr lang="en-MY" dirty="0" err="1"/>
              <a:t>minit</a:t>
            </a:r>
            <a:r>
              <a:rPr lang="en-MY" dirty="0"/>
              <a:t> </a:t>
            </a:r>
            <a:r>
              <a:rPr lang="en-MY" dirty="0" err="1"/>
              <a:t>selepas</a:t>
            </a:r>
            <a:r>
              <a:rPr lang="en-MY" dirty="0"/>
              <a:t> </a:t>
            </a:r>
            <a:r>
              <a:rPr lang="en-MY" dirty="0" err="1"/>
              <a:t>persembahan</a:t>
            </a:r>
            <a:endParaRPr lang="en-MY" dirty="0"/>
          </a:p>
          <a:p>
            <a:r>
              <a:rPr lang="en-MY" dirty="0" err="1"/>
              <a:t>wang</a:t>
            </a:r>
            <a:r>
              <a:rPr lang="en-MY" dirty="0"/>
              <a:t> </a:t>
            </a:r>
            <a:r>
              <a:rPr lang="en-MY" dirty="0" err="1"/>
              <a:t>pertaruhan</a:t>
            </a:r>
            <a:r>
              <a:rPr lang="en-MY" dirty="0"/>
              <a:t> </a:t>
            </a:r>
            <a:r>
              <a:rPr lang="en-MY" dirty="0" err="1"/>
              <a:t>sebanyak</a:t>
            </a:r>
            <a:r>
              <a:rPr lang="en-MY" dirty="0"/>
              <a:t> RM500.00 (Ringgit Malaysia: Lima </a:t>
            </a:r>
            <a:r>
              <a:rPr lang="en-MY" dirty="0" err="1"/>
              <a:t>Ratus</a:t>
            </a:r>
            <a:r>
              <a:rPr lang="en-MY" dirty="0"/>
              <a:t> </a:t>
            </a:r>
            <a:r>
              <a:rPr lang="en-MY" dirty="0" err="1"/>
              <a:t>Sahaja</a:t>
            </a:r>
            <a:r>
              <a:rPr lang="en-MY" dirty="0"/>
              <a:t>) yang </a:t>
            </a:r>
            <a:r>
              <a:rPr lang="en-MY" dirty="0" err="1"/>
              <a:t>akan</a:t>
            </a:r>
            <a:r>
              <a:rPr lang="en-MY" dirty="0"/>
              <a:t> </a:t>
            </a:r>
            <a:r>
              <a:rPr lang="en-MY" dirty="0" err="1"/>
              <a:t>dikembalikan</a:t>
            </a:r>
            <a:r>
              <a:rPr lang="en-MY" dirty="0"/>
              <a:t> </a:t>
            </a:r>
            <a:r>
              <a:rPr lang="en-MY" dirty="0" err="1"/>
              <a:t>sekiranya</a:t>
            </a:r>
            <a:r>
              <a:rPr lang="en-MY" dirty="0"/>
              <a:t> </a:t>
            </a:r>
            <a:r>
              <a:rPr lang="en-MY" dirty="0" err="1"/>
              <a:t>bantahan</a:t>
            </a:r>
            <a:r>
              <a:rPr lang="en-MY" dirty="0"/>
              <a:t> </a:t>
            </a:r>
            <a:r>
              <a:rPr lang="en-MY" dirty="0" err="1"/>
              <a:t>tersebut</a:t>
            </a:r>
            <a:r>
              <a:rPr lang="en-MY" dirty="0"/>
              <a:t> </a:t>
            </a:r>
            <a:r>
              <a:rPr lang="en-MY" dirty="0" err="1"/>
              <a:t>diterima</a:t>
            </a:r>
            <a:r>
              <a:rPr lang="en-MY" dirty="0"/>
              <a:t>. </a:t>
            </a:r>
          </a:p>
          <a:p>
            <a:r>
              <a:rPr lang="en-MY" dirty="0" err="1"/>
              <a:t>Walau</a:t>
            </a:r>
            <a:r>
              <a:rPr lang="en-MY" dirty="0"/>
              <a:t> </a:t>
            </a:r>
            <a:r>
              <a:rPr lang="en-MY" dirty="0" err="1"/>
              <a:t>bagaimanapun</a:t>
            </a:r>
            <a:r>
              <a:rPr lang="en-MY" dirty="0"/>
              <a:t> </a:t>
            </a:r>
            <a:r>
              <a:rPr lang="en-MY" dirty="0" err="1"/>
              <a:t>bantahan</a:t>
            </a:r>
            <a:r>
              <a:rPr lang="en-MY" dirty="0"/>
              <a:t> </a:t>
            </a:r>
            <a:r>
              <a:rPr lang="en-MY" dirty="0" err="1"/>
              <a:t>terhadap</a:t>
            </a:r>
            <a:r>
              <a:rPr lang="en-MY" dirty="0"/>
              <a:t> </a:t>
            </a:r>
            <a:r>
              <a:rPr lang="en-MY" dirty="0" err="1"/>
              <a:t>fakta-fakta</a:t>
            </a:r>
            <a:r>
              <a:rPr lang="en-MY" dirty="0"/>
              <a:t> </a:t>
            </a:r>
            <a:r>
              <a:rPr lang="en-MY" dirty="0" err="1"/>
              <a:t>pengadilan</a:t>
            </a:r>
            <a:r>
              <a:rPr lang="en-MY" dirty="0"/>
              <a:t> yang </a:t>
            </a:r>
            <a:r>
              <a:rPr lang="en-MY" dirty="0" err="1"/>
              <a:t>dibuat</a:t>
            </a:r>
            <a:r>
              <a:rPr lang="en-MY" dirty="0"/>
              <a:t> </a:t>
            </a:r>
            <a:r>
              <a:rPr lang="en-MY" dirty="0" err="1"/>
              <a:t>oleh</a:t>
            </a:r>
            <a:r>
              <a:rPr lang="en-MY" dirty="0"/>
              <a:t> </a:t>
            </a:r>
            <a:r>
              <a:rPr lang="en-MY" dirty="0" err="1"/>
              <a:t>juri</a:t>
            </a:r>
            <a:r>
              <a:rPr lang="en-MY" dirty="0"/>
              <a:t> </a:t>
            </a:r>
            <a:r>
              <a:rPr lang="en-MY" dirty="0" err="1"/>
              <a:t>adalah</a:t>
            </a:r>
            <a:r>
              <a:rPr lang="en-MY" dirty="0"/>
              <a:t> </a:t>
            </a:r>
            <a:r>
              <a:rPr lang="en-MY" dirty="0" err="1"/>
              <a:t>tidak</a:t>
            </a:r>
            <a:r>
              <a:rPr lang="en-MY" dirty="0"/>
              <a:t> </a:t>
            </a:r>
            <a:r>
              <a:rPr lang="en-MY" dirty="0" err="1"/>
              <a:t>dibenarkan</a:t>
            </a:r>
            <a:r>
              <a:rPr lang="en-MY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9074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21 ACARA PERTANDINGAN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s-MY" dirty="0"/>
              <a:t>tidak ada kategori yang akan dipertandingkan sekiranya penyertaan kurang daripada 4 (empat) pasukan.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38056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err="1"/>
              <a:t>Terima</a:t>
            </a:r>
            <a:r>
              <a:rPr lang="en-MY" dirty="0"/>
              <a:t> </a:t>
            </a:r>
            <a:r>
              <a:rPr lang="en-MY"/>
              <a:t>Kasih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777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Istilah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MY" sz="2600" b="1" dirty="0" err="1">
                <a:solidFill>
                  <a:srgbClr val="FF0000"/>
                </a:solidFill>
              </a:rPr>
              <a:t>Pengurus</a:t>
            </a:r>
            <a:r>
              <a:rPr lang="en-MY" sz="2600" b="1" dirty="0">
                <a:solidFill>
                  <a:srgbClr val="FF0000"/>
                </a:solidFill>
              </a:rPr>
              <a:t> </a:t>
            </a:r>
            <a:r>
              <a:rPr lang="en-MY" sz="2600" b="1" dirty="0" err="1">
                <a:solidFill>
                  <a:srgbClr val="FF0000"/>
                </a:solidFill>
              </a:rPr>
              <a:t>pasukan</a:t>
            </a:r>
            <a:r>
              <a:rPr lang="en-MY" sz="2600" b="1" dirty="0">
                <a:solidFill>
                  <a:srgbClr val="FF0000"/>
                </a:solidFill>
              </a:rPr>
              <a:t> </a:t>
            </a:r>
            <a:r>
              <a:rPr lang="en-MY" sz="2600" dirty="0"/>
              <a:t>: orang yang </a:t>
            </a:r>
            <a:r>
              <a:rPr lang="en-MY" sz="2600" dirty="0" err="1"/>
              <a:t>bertanggungjawab</a:t>
            </a:r>
            <a:r>
              <a:rPr lang="en-MY" sz="2600" dirty="0"/>
              <a:t> </a:t>
            </a:r>
            <a:r>
              <a:rPr lang="en-MY" sz="2600" dirty="0" err="1"/>
              <a:t>untuk</a:t>
            </a:r>
            <a:r>
              <a:rPr lang="en-MY" sz="2600" dirty="0"/>
              <a:t> </a:t>
            </a:r>
            <a:r>
              <a:rPr lang="en-MY" sz="2600" dirty="0" err="1"/>
              <a:t>menentukan</a:t>
            </a:r>
            <a:r>
              <a:rPr lang="en-MY" sz="2600" dirty="0"/>
              <a:t> </a:t>
            </a:r>
            <a:r>
              <a:rPr lang="en-MY" sz="2600" dirty="0" err="1"/>
              <a:t>setiap</a:t>
            </a:r>
            <a:r>
              <a:rPr lang="en-MY" sz="2600" dirty="0"/>
              <a:t> </a:t>
            </a:r>
            <a:r>
              <a:rPr lang="en-MY" sz="2600" dirty="0" err="1"/>
              <a:t>pasukan</a:t>
            </a:r>
            <a:r>
              <a:rPr lang="en-MY" sz="2600" dirty="0"/>
              <a:t> </a:t>
            </a:r>
            <a:r>
              <a:rPr lang="en-MY" sz="2600" dirty="0" err="1"/>
              <a:t>dan</a:t>
            </a:r>
            <a:r>
              <a:rPr lang="en-MY" sz="2600" dirty="0"/>
              <a:t> </a:t>
            </a:r>
            <a:r>
              <a:rPr lang="en-MY" sz="2600" dirty="0" err="1"/>
              <a:t>peserta</a:t>
            </a:r>
            <a:r>
              <a:rPr lang="en-MY" sz="2600" dirty="0"/>
              <a:t> </a:t>
            </a:r>
            <a:r>
              <a:rPr lang="en-MY" sz="2600" dirty="0" err="1"/>
              <a:t>membuat</a:t>
            </a:r>
            <a:r>
              <a:rPr lang="en-MY" sz="2600" dirty="0"/>
              <a:t> </a:t>
            </a:r>
            <a:r>
              <a:rPr lang="en-MY" sz="2600" dirty="0" err="1"/>
              <a:t>persembahan</a:t>
            </a:r>
            <a:r>
              <a:rPr lang="en-MY" sz="2600" dirty="0"/>
              <a:t> </a:t>
            </a:r>
            <a:r>
              <a:rPr lang="en-MY" sz="2600" dirty="0" err="1"/>
              <a:t>mengikut</a:t>
            </a:r>
            <a:r>
              <a:rPr lang="en-MY" sz="2600" dirty="0"/>
              <a:t> </a:t>
            </a:r>
            <a:r>
              <a:rPr lang="en-MY" sz="2600" dirty="0" err="1"/>
              <a:t>peraturan</a:t>
            </a:r>
            <a:r>
              <a:rPr lang="en-MY" sz="2600" dirty="0"/>
              <a:t> </a:t>
            </a:r>
            <a:r>
              <a:rPr lang="en-MY" sz="2600" dirty="0" err="1"/>
              <a:t>dan</a:t>
            </a:r>
            <a:r>
              <a:rPr lang="en-MY" sz="2600" dirty="0"/>
              <a:t> </a:t>
            </a:r>
            <a:r>
              <a:rPr lang="en-MY" sz="2600" dirty="0" err="1"/>
              <a:t>waktunya</a:t>
            </a:r>
            <a:r>
              <a:rPr lang="en-MY" sz="2600" dirty="0"/>
              <a:t>. </a:t>
            </a:r>
            <a:r>
              <a:rPr lang="en-MY" sz="2600" dirty="0" err="1"/>
              <a:t>Seorang</a:t>
            </a:r>
            <a:r>
              <a:rPr lang="en-MY" sz="2600" dirty="0"/>
              <a:t> </a:t>
            </a:r>
            <a:r>
              <a:rPr lang="en-MY" sz="2600" dirty="0" err="1"/>
              <a:t>pengurus</a:t>
            </a:r>
            <a:r>
              <a:rPr lang="en-MY" sz="2600" dirty="0"/>
              <a:t> </a:t>
            </a:r>
            <a:r>
              <a:rPr lang="en-MY" sz="2600" dirty="0" err="1"/>
              <a:t>boleh</a:t>
            </a:r>
            <a:r>
              <a:rPr lang="en-MY" sz="2600" dirty="0"/>
              <a:t> </a:t>
            </a:r>
            <a:r>
              <a:rPr lang="en-MY" sz="2600" dirty="0" err="1"/>
              <a:t>menguruskan</a:t>
            </a:r>
            <a:r>
              <a:rPr lang="en-MY" sz="2600" dirty="0"/>
              <a:t> </a:t>
            </a:r>
            <a:r>
              <a:rPr lang="en-MY" sz="2600" dirty="0" err="1"/>
              <a:t>lebih</a:t>
            </a:r>
            <a:r>
              <a:rPr lang="en-MY" sz="2600" dirty="0"/>
              <a:t> </a:t>
            </a:r>
            <a:r>
              <a:rPr lang="en-MY" sz="2600" dirty="0" err="1"/>
              <a:t>dari</a:t>
            </a:r>
            <a:r>
              <a:rPr lang="en-MY" sz="2600" dirty="0"/>
              <a:t> </a:t>
            </a:r>
            <a:r>
              <a:rPr lang="en-MY" sz="2600" dirty="0" err="1"/>
              <a:t>satu</a:t>
            </a:r>
            <a:r>
              <a:rPr lang="en-MY" sz="2600" dirty="0"/>
              <a:t> </a:t>
            </a:r>
            <a:r>
              <a:rPr lang="en-MY" sz="2600" dirty="0" err="1"/>
              <a:t>pasukan</a:t>
            </a:r>
            <a:endParaRPr lang="en-MY" sz="2600" dirty="0"/>
          </a:p>
          <a:p>
            <a:pPr>
              <a:spcBef>
                <a:spcPts val="0"/>
              </a:spcBef>
            </a:pPr>
            <a:r>
              <a:rPr lang="en-MY" sz="2600" b="1" dirty="0" err="1">
                <a:solidFill>
                  <a:srgbClr val="FF0000"/>
                </a:solidFill>
              </a:rPr>
              <a:t>Ketua</a:t>
            </a:r>
            <a:r>
              <a:rPr lang="en-MY" sz="2600" b="1" dirty="0">
                <a:solidFill>
                  <a:srgbClr val="FF0000"/>
                </a:solidFill>
              </a:rPr>
              <a:t> </a:t>
            </a:r>
            <a:r>
              <a:rPr lang="en-MY" sz="2600" b="1" dirty="0" err="1">
                <a:solidFill>
                  <a:srgbClr val="FF0000"/>
                </a:solidFill>
              </a:rPr>
              <a:t>pasukan</a:t>
            </a:r>
            <a:r>
              <a:rPr lang="en-MY" sz="2600" b="1" dirty="0">
                <a:solidFill>
                  <a:srgbClr val="FF0000"/>
                </a:solidFill>
              </a:rPr>
              <a:t> </a:t>
            </a:r>
            <a:r>
              <a:rPr lang="en-MY" sz="2600" dirty="0"/>
              <a:t>: orang yang </a:t>
            </a:r>
            <a:r>
              <a:rPr lang="en-MY" sz="2600" dirty="0" err="1"/>
              <a:t>bertanggungjawab</a:t>
            </a:r>
            <a:r>
              <a:rPr lang="en-MY" sz="2600" dirty="0"/>
              <a:t> </a:t>
            </a:r>
            <a:r>
              <a:rPr lang="en-MY" sz="2600" dirty="0" err="1"/>
              <a:t>mengetuai</a:t>
            </a:r>
            <a:r>
              <a:rPr lang="en-MY" sz="2600" dirty="0"/>
              <a:t> </a:t>
            </a:r>
            <a:r>
              <a:rPr lang="en-MY" sz="2600" dirty="0" err="1"/>
              <a:t>peserta</a:t>
            </a:r>
            <a:r>
              <a:rPr lang="en-MY" sz="2600" dirty="0"/>
              <a:t> </a:t>
            </a:r>
            <a:r>
              <a:rPr lang="en-MY" sz="2600" dirty="0" err="1"/>
              <a:t>peserta</a:t>
            </a:r>
            <a:r>
              <a:rPr lang="en-MY" sz="2600" dirty="0"/>
              <a:t> di </a:t>
            </a:r>
            <a:r>
              <a:rPr lang="en-MY" sz="2600" dirty="0" err="1"/>
              <a:t>bawah</a:t>
            </a:r>
            <a:r>
              <a:rPr lang="en-MY" sz="2600" dirty="0"/>
              <a:t> </a:t>
            </a:r>
            <a:r>
              <a:rPr lang="en-MY" sz="2600" dirty="0" err="1"/>
              <a:t>pasukannya</a:t>
            </a:r>
            <a:r>
              <a:rPr lang="en-MY" sz="2600" dirty="0"/>
              <a:t>. </a:t>
            </a:r>
            <a:r>
              <a:rPr lang="en-MY" sz="2600" dirty="0" err="1"/>
              <a:t>Boleh</a:t>
            </a:r>
            <a:r>
              <a:rPr lang="en-MY" sz="2600" dirty="0"/>
              <a:t> </a:t>
            </a:r>
            <a:r>
              <a:rPr lang="en-MY" sz="2600" dirty="0" err="1"/>
              <a:t>turut</a:t>
            </a:r>
            <a:r>
              <a:rPr lang="en-MY" sz="2600" dirty="0"/>
              <a:t> </a:t>
            </a:r>
            <a:r>
              <a:rPr lang="en-MY" sz="2600" dirty="0" err="1"/>
              <a:t>serta</a:t>
            </a:r>
            <a:r>
              <a:rPr lang="en-MY" sz="2600" dirty="0"/>
              <a:t> </a:t>
            </a:r>
            <a:r>
              <a:rPr lang="en-MY" sz="2600" dirty="0" err="1"/>
              <a:t>dalam</a:t>
            </a:r>
            <a:r>
              <a:rPr lang="en-MY" sz="2600" dirty="0"/>
              <a:t> </a:t>
            </a:r>
            <a:r>
              <a:rPr lang="en-MY" sz="2600" dirty="0" err="1"/>
              <a:t>persembahan</a:t>
            </a:r>
            <a:endParaRPr lang="en-MY" sz="2600" dirty="0"/>
          </a:p>
          <a:p>
            <a:pPr>
              <a:spcBef>
                <a:spcPts val="0"/>
              </a:spcBef>
            </a:pPr>
            <a:r>
              <a:rPr lang="en-MY" sz="2600" b="1" dirty="0" err="1">
                <a:solidFill>
                  <a:srgbClr val="FF0000"/>
                </a:solidFill>
              </a:rPr>
              <a:t>Kategori</a:t>
            </a:r>
            <a:r>
              <a:rPr lang="en-MY" sz="2600" b="1" dirty="0">
                <a:solidFill>
                  <a:srgbClr val="FF0000"/>
                </a:solidFill>
              </a:rPr>
              <a:t> </a:t>
            </a:r>
            <a:r>
              <a:rPr lang="en-MY" sz="2600" b="1" dirty="0" err="1">
                <a:solidFill>
                  <a:srgbClr val="FF0000"/>
                </a:solidFill>
              </a:rPr>
              <a:t>Utama</a:t>
            </a:r>
            <a:r>
              <a:rPr lang="en-MY" sz="2600" b="1" dirty="0">
                <a:solidFill>
                  <a:srgbClr val="FF0000"/>
                </a:solidFill>
              </a:rPr>
              <a:t> </a:t>
            </a:r>
            <a:r>
              <a:rPr lang="en-MY" sz="2600" dirty="0"/>
              <a:t>: </a:t>
            </a:r>
            <a:r>
              <a:rPr lang="en-MY" sz="2600" dirty="0" err="1"/>
              <a:t>merupakan</a:t>
            </a:r>
            <a:r>
              <a:rPr lang="en-MY" sz="2600" dirty="0"/>
              <a:t> </a:t>
            </a:r>
            <a:r>
              <a:rPr lang="en-MY" sz="2600" dirty="0" err="1"/>
              <a:t>acara-acara</a:t>
            </a:r>
            <a:r>
              <a:rPr lang="en-MY" sz="2600" dirty="0"/>
              <a:t> yang </a:t>
            </a:r>
            <a:r>
              <a:rPr lang="en-MY" sz="2600" dirty="0" err="1"/>
              <a:t>dipertandingkan</a:t>
            </a:r>
            <a:r>
              <a:rPr lang="en-MY" sz="2600" dirty="0"/>
              <a:t> </a:t>
            </a:r>
            <a:r>
              <a:rPr lang="en-MY" sz="2600" dirty="0" err="1"/>
              <a:t>secara</a:t>
            </a:r>
            <a:r>
              <a:rPr lang="en-MY" sz="2600" dirty="0"/>
              <a:t> </a:t>
            </a:r>
            <a:r>
              <a:rPr lang="en-MY" sz="2600" dirty="0" err="1"/>
              <a:t>berkumpulan</a:t>
            </a:r>
            <a:r>
              <a:rPr lang="en-MY" sz="2600" dirty="0"/>
              <a:t> </a:t>
            </a:r>
            <a:r>
              <a:rPr lang="en-MY" sz="2600" dirty="0" err="1"/>
              <a:t>dan</a:t>
            </a:r>
            <a:r>
              <a:rPr lang="en-MY" sz="2600" dirty="0"/>
              <a:t> </a:t>
            </a:r>
            <a:r>
              <a:rPr lang="en-MY" sz="2600" dirty="0" err="1"/>
              <a:t>akan</a:t>
            </a:r>
            <a:r>
              <a:rPr lang="en-MY" sz="2600" dirty="0"/>
              <a:t> </a:t>
            </a:r>
            <a:r>
              <a:rPr lang="en-MY" sz="2600" dirty="0" err="1"/>
              <a:t>dikira</a:t>
            </a:r>
            <a:r>
              <a:rPr lang="en-MY" sz="2600" dirty="0"/>
              <a:t> </a:t>
            </a:r>
            <a:r>
              <a:rPr lang="en-MY" sz="2600" dirty="0" err="1"/>
              <a:t>dalam</a:t>
            </a:r>
            <a:r>
              <a:rPr lang="en-MY" sz="2600" dirty="0"/>
              <a:t> </a:t>
            </a:r>
            <a:r>
              <a:rPr lang="en-MY" sz="2600" dirty="0" err="1"/>
              <a:t>penentuan</a:t>
            </a:r>
            <a:r>
              <a:rPr lang="en-MY" sz="2600" dirty="0"/>
              <a:t> </a:t>
            </a:r>
            <a:r>
              <a:rPr lang="en-MY" sz="2600" dirty="0" err="1"/>
              <a:t>juara</a:t>
            </a:r>
            <a:r>
              <a:rPr lang="en-MY" sz="2600" dirty="0"/>
              <a:t> </a:t>
            </a:r>
            <a:r>
              <a:rPr lang="en-MY" sz="2600" dirty="0" err="1"/>
              <a:t>keseluruhan</a:t>
            </a:r>
            <a:r>
              <a:rPr lang="en-MY" sz="2600" dirty="0"/>
              <a:t>. </a:t>
            </a:r>
            <a:r>
              <a:rPr lang="en-MY" sz="2600" dirty="0" err="1"/>
              <a:t>Hanya</a:t>
            </a:r>
            <a:r>
              <a:rPr lang="en-MY" sz="2600" dirty="0"/>
              <a:t> </a:t>
            </a:r>
            <a:r>
              <a:rPr lang="en-MY" sz="2600" dirty="0" err="1"/>
              <a:t>satu</a:t>
            </a:r>
            <a:r>
              <a:rPr lang="en-MY" sz="2600" dirty="0"/>
              <a:t> </a:t>
            </a:r>
            <a:r>
              <a:rPr lang="en-MY" sz="2600" dirty="0" err="1"/>
              <a:t>pasukan</a:t>
            </a:r>
            <a:r>
              <a:rPr lang="en-MY" sz="2600" dirty="0"/>
              <a:t> </a:t>
            </a:r>
            <a:r>
              <a:rPr lang="en-MY" sz="2600" dirty="0" err="1"/>
              <a:t>bagi</a:t>
            </a:r>
            <a:r>
              <a:rPr lang="en-MY" sz="2600" dirty="0"/>
              <a:t> </a:t>
            </a:r>
            <a:r>
              <a:rPr lang="en-MY" sz="2600" dirty="0" err="1"/>
              <a:t>setiap</a:t>
            </a:r>
            <a:r>
              <a:rPr lang="en-MY" sz="2600" dirty="0"/>
              <a:t> </a:t>
            </a:r>
            <a:r>
              <a:rPr lang="en-MY" sz="2600" dirty="0" err="1"/>
              <a:t>peringkat</a:t>
            </a:r>
            <a:endParaRPr lang="en-MY" sz="2600" dirty="0"/>
          </a:p>
          <a:p>
            <a:pPr>
              <a:spcBef>
                <a:spcPts val="0"/>
              </a:spcBef>
            </a:pPr>
            <a:r>
              <a:rPr lang="en-MY" sz="2600" b="1" dirty="0" err="1">
                <a:solidFill>
                  <a:srgbClr val="FF0000"/>
                </a:solidFill>
              </a:rPr>
              <a:t>Kategori</a:t>
            </a:r>
            <a:r>
              <a:rPr lang="en-MY" sz="2600" b="1" dirty="0">
                <a:solidFill>
                  <a:srgbClr val="FF0000"/>
                </a:solidFill>
              </a:rPr>
              <a:t> Terbuka </a:t>
            </a:r>
            <a:r>
              <a:rPr lang="en-MY" sz="2600" b="1" dirty="0"/>
              <a:t>: </a:t>
            </a:r>
            <a:r>
              <a:rPr lang="en-MY" sz="2600" dirty="0" err="1"/>
              <a:t>merupakan</a:t>
            </a:r>
            <a:r>
              <a:rPr lang="en-MY" sz="2600" dirty="0"/>
              <a:t> </a:t>
            </a:r>
            <a:r>
              <a:rPr lang="en-MY" sz="2600" dirty="0" err="1"/>
              <a:t>acara-acara</a:t>
            </a:r>
            <a:r>
              <a:rPr lang="en-MY" sz="2600" dirty="0"/>
              <a:t> yang </a:t>
            </a:r>
            <a:r>
              <a:rPr lang="en-MY" sz="2600" dirty="0" err="1"/>
              <a:t>dipertandingkan</a:t>
            </a:r>
            <a:r>
              <a:rPr lang="en-MY" sz="2600" dirty="0"/>
              <a:t> </a:t>
            </a:r>
            <a:r>
              <a:rPr lang="en-MY" sz="2600" dirty="0" err="1"/>
              <a:t>secara</a:t>
            </a:r>
            <a:r>
              <a:rPr lang="en-MY" sz="2600" dirty="0"/>
              <a:t> </a:t>
            </a:r>
            <a:r>
              <a:rPr lang="en-MY" sz="2600" dirty="0" err="1"/>
              <a:t>berpasang</a:t>
            </a:r>
            <a:r>
              <a:rPr lang="en-MY" sz="2600" dirty="0"/>
              <a:t>/</a:t>
            </a:r>
            <a:r>
              <a:rPr lang="en-MY" sz="2600" dirty="0" err="1"/>
              <a:t>bertiga</a:t>
            </a:r>
            <a:r>
              <a:rPr lang="en-MY" sz="2600" dirty="0"/>
              <a:t>. </a:t>
            </a:r>
            <a:r>
              <a:rPr lang="en-MY" sz="2600" dirty="0" err="1"/>
              <a:t>Setiap</a:t>
            </a:r>
            <a:r>
              <a:rPr lang="en-MY" sz="2600" dirty="0"/>
              <a:t> </a:t>
            </a:r>
            <a:r>
              <a:rPr lang="en-MY" sz="2600" dirty="0" err="1"/>
              <a:t>pasukan</a:t>
            </a:r>
            <a:r>
              <a:rPr lang="en-MY" sz="2600" dirty="0"/>
              <a:t> </a:t>
            </a:r>
            <a:r>
              <a:rPr lang="en-MY" sz="2600" dirty="0" err="1"/>
              <a:t>boleh</a:t>
            </a:r>
            <a:r>
              <a:rPr lang="en-MY" sz="2600" dirty="0"/>
              <a:t> </a:t>
            </a:r>
            <a:r>
              <a:rPr lang="en-MY" sz="2600" dirty="0" err="1"/>
              <a:t>menghantar</a:t>
            </a:r>
            <a:r>
              <a:rPr lang="en-MY" sz="2600" dirty="0"/>
              <a:t> </a:t>
            </a:r>
            <a:r>
              <a:rPr lang="en-MY" sz="2600" dirty="0" err="1"/>
              <a:t>lebih</a:t>
            </a:r>
            <a:r>
              <a:rPr lang="en-MY" sz="2600" dirty="0"/>
              <a:t> </a:t>
            </a:r>
            <a:r>
              <a:rPr lang="en-MY" sz="2600" dirty="0" err="1"/>
              <a:t>dari</a:t>
            </a:r>
            <a:r>
              <a:rPr lang="en-MY" sz="2600" dirty="0"/>
              <a:t> </a:t>
            </a:r>
            <a:r>
              <a:rPr lang="en-MY" sz="2600" dirty="0" err="1"/>
              <a:t>satu</a:t>
            </a:r>
            <a:r>
              <a:rPr lang="en-MY" sz="2600" dirty="0"/>
              <a:t> </a:t>
            </a:r>
            <a:r>
              <a:rPr lang="en-MY" sz="2600" dirty="0" err="1"/>
              <a:t>penyertaan</a:t>
            </a:r>
            <a:r>
              <a:rPr lang="en-MY" sz="2600" dirty="0"/>
              <a:t> </a:t>
            </a:r>
            <a:r>
              <a:rPr lang="en-MY" sz="2600" dirty="0" err="1"/>
              <a:t>bagi</a:t>
            </a:r>
            <a:r>
              <a:rPr lang="en-MY" sz="2600" dirty="0"/>
              <a:t> </a:t>
            </a:r>
            <a:r>
              <a:rPr lang="en-MY" sz="2600" dirty="0" err="1"/>
              <a:t>setiap</a:t>
            </a:r>
            <a:r>
              <a:rPr lang="en-MY" sz="2600" dirty="0"/>
              <a:t> </a:t>
            </a:r>
            <a:r>
              <a:rPr lang="en-MY" sz="2600" dirty="0" err="1"/>
              <a:t>acara</a:t>
            </a:r>
            <a:r>
              <a:rPr lang="en-MY" sz="2600" dirty="0"/>
              <a:t> </a:t>
            </a:r>
            <a:r>
              <a:rPr lang="en-MY" sz="2600" dirty="0" err="1"/>
              <a:t>terbuka</a:t>
            </a:r>
            <a:br>
              <a:rPr lang="en-MY" sz="2600" dirty="0"/>
            </a:br>
            <a:endParaRPr lang="en-MY" sz="2600" dirty="0"/>
          </a:p>
        </p:txBody>
      </p:sp>
    </p:spTree>
    <p:extLst>
      <p:ext uri="{BB962C8B-B14F-4D97-AF65-F5344CB8AC3E}">
        <p14:creationId xmlns:p14="http://schemas.microsoft.com/office/powerpoint/2010/main" val="191550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1 KELENGKAPAN PERTANDINGAN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err="1"/>
              <a:t>Ayat</a:t>
            </a:r>
            <a:r>
              <a:rPr lang="en-MY" dirty="0"/>
              <a:t> 1 : </a:t>
            </a:r>
            <a:r>
              <a:rPr lang="en-MY" dirty="0" err="1"/>
              <a:t>Kawasan</a:t>
            </a:r>
            <a:r>
              <a:rPr lang="en-MY" dirty="0"/>
              <a:t> </a:t>
            </a:r>
            <a:r>
              <a:rPr lang="en-MY" dirty="0" err="1"/>
              <a:t>pertandingan</a:t>
            </a:r>
            <a:r>
              <a:rPr lang="en-MY" dirty="0"/>
              <a:t> </a:t>
            </a:r>
            <a:r>
              <a:rPr lang="en-MY" dirty="0" err="1"/>
              <a:t>seluas</a:t>
            </a:r>
            <a:r>
              <a:rPr lang="en-MY" dirty="0"/>
              <a:t> 25m </a:t>
            </a:r>
            <a:r>
              <a:rPr lang="en-MY" dirty="0" err="1"/>
              <a:t>persegi</a:t>
            </a:r>
            <a:r>
              <a:rPr lang="en-MY" dirty="0"/>
              <a:t> (</a:t>
            </a:r>
            <a:r>
              <a:rPr lang="en-MY" dirty="0" err="1"/>
              <a:t>berbanding</a:t>
            </a:r>
            <a:r>
              <a:rPr lang="en-MY" dirty="0"/>
              <a:t> 49m </a:t>
            </a:r>
            <a:r>
              <a:rPr lang="en-MY" dirty="0" err="1"/>
              <a:t>persegi</a:t>
            </a:r>
            <a:r>
              <a:rPr lang="en-MY" dirty="0"/>
              <a:t> </a:t>
            </a:r>
            <a:r>
              <a:rPr lang="en-MY" dirty="0" err="1"/>
              <a:t>sebelum</a:t>
            </a:r>
            <a:r>
              <a:rPr lang="en-MY" dirty="0"/>
              <a:t> </a:t>
            </a:r>
            <a:r>
              <a:rPr lang="en-MY" dirty="0" err="1"/>
              <a:t>ini</a:t>
            </a:r>
            <a:r>
              <a:rPr lang="en-MY" dirty="0"/>
              <a:t> )</a:t>
            </a:r>
          </a:p>
          <a:p>
            <a:r>
              <a:rPr lang="en-MY" dirty="0" err="1"/>
              <a:t>Ayat</a:t>
            </a:r>
            <a:r>
              <a:rPr lang="en-MY" dirty="0"/>
              <a:t> 2 : </a:t>
            </a:r>
            <a:r>
              <a:rPr lang="en-MY" dirty="0" err="1"/>
              <a:t>Ruang</a:t>
            </a:r>
            <a:r>
              <a:rPr lang="en-MY" dirty="0"/>
              <a:t> </a:t>
            </a:r>
            <a:r>
              <a:rPr lang="en-MY" dirty="0" err="1"/>
              <a:t>teknikal</a:t>
            </a:r>
            <a:r>
              <a:rPr lang="en-MY" dirty="0"/>
              <a:t> </a:t>
            </a:r>
            <a:r>
              <a:rPr lang="en-MY" dirty="0" err="1"/>
              <a:t>seluas</a:t>
            </a:r>
            <a:r>
              <a:rPr lang="en-MY" dirty="0"/>
              <a:t> 2m </a:t>
            </a:r>
            <a:r>
              <a:rPr lang="en-MY" dirty="0" err="1"/>
              <a:t>sekeliling</a:t>
            </a:r>
            <a:r>
              <a:rPr lang="en-MY" dirty="0"/>
              <a:t> arena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ruang</a:t>
            </a:r>
            <a:r>
              <a:rPr lang="en-MY" dirty="0"/>
              <a:t> </a:t>
            </a:r>
            <a:r>
              <a:rPr lang="en-MY" dirty="0" err="1"/>
              <a:t>teknikal</a:t>
            </a:r>
            <a:endParaRPr lang="en-MY" dirty="0"/>
          </a:p>
        </p:txBody>
      </p:sp>
      <p:sp>
        <p:nvSpPr>
          <p:cNvPr id="5" name="Rectangle 4"/>
          <p:cNvSpPr/>
          <p:nvPr/>
        </p:nvSpPr>
        <p:spPr>
          <a:xfrm>
            <a:off x="4073236" y="3225338"/>
            <a:ext cx="3724102" cy="2951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/>
        </p:nvSpPr>
        <p:spPr>
          <a:xfrm>
            <a:off x="4754880" y="3840480"/>
            <a:ext cx="2327564" cy="1812175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5403273" y="3424844"/>
            <a:ext cx="914400" cy="28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/>
          <p:cNvSpPr/>
          <p:nvPr/>
        </p:nvSpPr>
        <p:spPr>
          <a:xfrm rot="2574844">
            <a:off x="7070051" y="3485225"/>
            <a:ext cx="422513" cy="340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/>
          <p:cNvSpPr/>
          <p:nvPr/>
        </p:nvSpPr>
        <p:spPr>
          <a:xfrm rot="18615384">
            <a:off x="4312908" y="3525915"/>
            <a:ext cx="422513" cy="340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310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1 KELENGKAPAN PERTANDINGAN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109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MY" dirty="0" err="1"/>
              <a:t>Ayat</a:t>
            </a:r>
            <a:r>
              <a:rPr lang="en-MY" dirty="0"/>
              <a:t> 3e : </a:t>
            </a:r>
            <a:r>
              <a:rPr lang="en-MY" dirty="0" err="1"/>
              <a:t>Dimensi</a:t>
            </a:r>
            <a:r>
              <a:rPr lang="en-MY" dirty="0"/>
              <a:t> </a:t>
            </a:r>
            <a:r>
              <a:rPr lang="en-MY" dirty="0" err="1"/>
              <a:t>papan</a:t>
            </a:r>
            <a:r>
              <a:rPr lang="en-MY" dirty="0"/>
              <a:t> </a:t>
            </a:r>
            <a:r>
              <a:rPr lang="en-MY" dirty="0" err="1"/>
              <a:t>sekeping</a:t>
            </a:r>
            <a:r>
              <a:rPr lang="en-MY" dirty="0"/>
              <a:t> 15sm </a:t>
            </a:r>
            <a:r>
              <a:rPr lang="en-MY" dirty="0" err="1"/>
              <a:t>tinggi</a:t>
            </a:r>
            <a:r>
              <a:rPr lang="en-MY" dirty="0"/>
              <a:t>, 23 </a:t>
            </a:r>
            <a:r>
              <a:rPr lang="en-MY" dirty="0" err="1"/>
              <a:t>sm</a:t>
            </a:r>
            <a:r>
              <a:rPr lang="en-MY" dirty="0"/>
              <a:t> </a:t>
            </a:r>
            <a:r>
              <a:rPr lang="en-MY" dirty="0" err="1"/>
              <a:t>lebar</a:t>
            </a:r>
            <a:r>
              <a:rPr lang="en-MY" dirty="0"/>
              <a:t>, 3.6 m </a:t>
            </a:r>
            <a:r>
              <a:rPr lang="en-MY" dirty="0" err="1"/>
              <a:t>panjang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059" y="2703997"/>
            <a:ext cx="5303293" cy="31399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981433" y="4913194"/>
            <a:ext cx="13648" cy="38213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106538" y="4465027"/>
            <a:ext cx="989462" cy="28439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78238" y="3534769"/>
            <a:ext cx="4487837" cy="1031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6538" y="5295331"/>
            <a:ext cx="122501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MY" dirty="0"/>
              <a:t>15sm/6inci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6022" y="4231724"/>
            <a:ext cx="122501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MY" dirty="0"/>
              <a:t>23sm/9inci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81007" y="3679251"/>
            <a:ext cx="140538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MY" dirty="0"/>
              <a:t>3.6m/12kaki</a:t>
            </a:r>
          </a:p>
        </p:txBody>
      </p:sp>
    </p:spTree>
    <p:extLst>
      <p:ext uri="{BB962C8B-B14F-4D97-AF65-F5344CB8AC3E}">
        <p14:creationId xmlns:p14="http://schemas.microsoft.com/office/powerpoint/2010/main" val="397997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1 KELENGKAPAN PERTANDINGAN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0850"/>
            <a:ext cx="10515600" cy="2264237"/>
          </a:xfrm>
        </p:spPr>
        <p:txBody>
          <a:bodyPr>
            <a:normAutofit lnSpcReduction="10000"/>
          </a:bodyPr>
          <a:lstStyle/>
          <a:p>
            <a:r>
              <a:rPr lang="en-MY" dirty="0" err="1"/>
              <a:t>Ayat</a:t>
            </a:r>
            <a:r>
              <a:rPr lang="en-MY" dirty="0"/>
              <a:t> 4a : </a:t>
            </a:r>
            <a:r>
              <a:rPr lang="en-MY" dirty="0" err="1"/>
              <a:t>Peserta</a:t>
            </a:r>
            <a:r>
              <a:rPr lang="en-MY" dirty="0"/>
              <a:t> </a:t>
            </a:r>
            <a:r>
              <a:rPr lang="en-MY" dirty="0" err="1"/>
              <a:t>acara</a:t>
            </a:r>
            <a:r>
              <a:rPr lang="en-MY" dirty="0"/>
              <a:t> </a:t>
            </a:r>
            <a:r>
              <a:rPr lang="en-MY" dirty="0" err="1"/>
              <a:t>tamat</a:t>
            </a:r>
            <a:r>
              <a:rPr lang="en-MY" dirty="0"/>
              <a:t> </a:t>
            </a:r>
            <a:r>
              <a:rPr lang="en-MY" dirty="0" err="1"/>
              <a:t>perlu</a:t>
            </a:r>
            <a:r>
              <a:rPr lang="en-MY" dirty="0"/>
              <a:t> </a:t>
            </a:r>
            <a:r>
              <a:rPr lang="en-MY" dirty="0" err="1"/>
              <a:t>memakai</a:t>
            </a:r>
            <a:r>
              <a:rPr lang="en-MY" dirty="0"/>
              <a:t> uniform </a:t>
            </a:r>
            <a:r>
              <a:rPr lang="en-MY" dirty="0" err="1"/>
              <a:t>lengkap</a:t>
            </a:r>
            <a:r>
              <a:rPr lang="en-MY" dirty="0"/>
              <a:t> </a:t>
            </a:r>
            <a:r>
              <a:rPr lang="en-MY" dirty="0" err="1"/>
              <a:t>kecuali</a:t>
            </a:r>
            <a:r>
              <a:rPr lang="en-MY" dirty="0"/>
              <a:t> </a:t>
            </a:r>
            <a:r>
              <a:rPr lang="en-MY" dirty="0" err="1"/>
              <a:t>acara</a:t>
            </a:r>
            <a:r>
              <a:rPr lang="en-MY" dirty="0"/>
              <a:t> 9 (</a:t>
            </a:r>
            <a:r>
              <a:rPr lang="en-MY" dirty="0" err="1"/>
              <a:t>parang</a:t>
            </a:r>
            <a:r>
              <a:rPr lang="en-MY" dirty="0"/>
              <a:t> lading)</a:t>
            </a:r>
          </a:p>
          <a:p>
            <a:r>
              <a:rPr lang="en-MY" dirty="0" err="1"/>
              <a:t>Ayat</a:t>
            </a:r>
            <a:r>
              <a:rPr lang="en-MY" dirty="0"/>
              <a:t> 4b : </a:t>
            </a:r>
            <a:r>
              <a:rPr lang="en-MY" dirty="0" err="1"/>
              <a:t>Peserta</a:t>
            </a:r>
            <a:r>
              <a:rPr lang="en-MY" dirty="0"/>
              <a:t> </a:t>
            </a:r>
            <a:r>
              <a:rPr lang="en-MY" dirty="0" err="1"/>
              <a:t>acara</a:t>
            </a:r>
            <a:r>
              <a:rPr lang="en-MY" dirty="0"/>
              <a:t> 9 </a:t>
            </a:r>
            <a:r>
              <a:rPr lang="en-MY" dirty="0" err="1"/>
              <a:t>dibenarkan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memakai</a:t>
            </a:r>
            <a:r>
              <a:rPr lang="en-MY" dirty="0"/>
              <a:t> </a:t>
            </a:r>
            <a:r>
              <a:rPr lang="en-MY" dirty="0" err="1"/>
              <a:t>busana</a:t>
            </a:r>
            <a:r>
              <a:rPr lang="en-MY" dirty="0"/>
              <a:t> </a:t>
            </a:r>
            <a:r>
              <a:rPr lang="en-MY" dirty="0" err="1"/>
              <a:t>lengkap</a:t>
            </a:r>
            <a:endParaRPr lang="en-MY" dirty="0"/>
          </a:p>
          <a:p>
            <a:r>
              <a:rPr lang="en-MY" dirty="0" err="1"/>
              <a:t>Ayat</a:t>
            </a:r>
            <a:r>
              <a:rPr lang="en-MY" dirty="0"/>
              <a:t> 4c : </a:t>
            </a:r>
            <a:r>
              <a:rPr lang="en-MY" dirty="0" err="1"/>
              <a:t>Peserta</a:t>
            </a:r>
            <a:r>
              <a:rPr lang="en-MY" dirty="0"/>
              <a:t> </a:t>
            </a:r>
            <a:r>
              <a:rPr lang="en-MY" dirty="0" err="1"/>
              <a:t>acara</a:t>
            </a:r>
            <a:r>
              <a:rPr lang="en-MY" dirty="0"/>
              <a:t> </a:t>
            </a:r>
            <a:r>
              <a:rPr lang="en-MY" dirty="0" err="1"/>
              <a:t>belum</a:t>
            </a:r>
            <a:r>
              <a:rPr lang="en-MY" dirty="0"/>
              <a:t> </a:t>
            </a:r>
            <a:r>
              <a:rPr lang="en-MY" dirty="0" err="1"/>
              <a:t>tamat</a:t>
            </a:r>
            <a:r>
              <a:rPr lang="en-MY" dirty="0"/>
              <a:t> </a:t>
            </a:r>
            <a:r>
              <a:rPr lang="en-MY" dirty="0" err="1"/>
              <a:t>perlu</a:t>
            </a:r>
            <a:r>
              <a:rPr lang="en-MY" dirty="0"/>
              <a:t> </a:t>
            </a:r>
            <a:r>
              <a:rPr lang="en-MY" dirty="0" err="1"/>
              <a:t>memakai</a:t>
            </a:r>
            <a:r>
              <a:rPr lang="en-MY" dirty="0"/>
              <a:t> </a:t>
            </a:r>
            <a:r>
              <a:rPr lang="en-MY" dirty="0" err="1"/>
              <a:t>tshirt</a:t>
            </a:r>
            <a:r>
              <a:rPr lang="en-MY" dirty="0"/>
              <a:t> </a:t>
            </a:r>
            <a:r>
              <a:rPr lang="en-MY" dirty="0" err="1"/>
              <a:t>latihan</a:t>
            </a:r>
            <a:r>
              <a:rPr lang="en-MY" dirty="0"/>
              <a:t> </a:t>
            </a:r>
            <a:r>
              <a:rPr lang="en-MY" dirty="0" err="1"/>
              <a:t>rasmi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seluar</a:t>
            </a:r>
            <a:r>
              <a:rPr lang="en-MY" dirty="0"/>
              <a:t> </a:t>
            </a:r>
            <a:r>
              <a:rPr lang="en-MY" dirty="0" err="1"/>
              <a:t>latihan</a:t>
            </a:r>
            <a:r>
              <a:rPr lang="en-MY" dirty="0"/>
              <a:t> </a:t>
            </a:r>
            <a:r>
              <a:rPr lang="en-MY" dirty="0" err="1"/>
              <a:t>rasmi</a:t>
            </a:r>
            <a:r>
              <a:rPr lang="en-MY" dirty="0"/>
              <a:t> </a:t>
            </a:r>
            <a:r>
              <a:rPr lang="en-MY" dirty="0" err="1"/>
              <a:t>berwarna</a:t>
            </a:r>
            <a:r>
              <a:rPr lang="en-MY" dirty="0"/>
              <a:t> </a:t>
            </a:r>
            <a:r>
              <a:rPr lang="en-MY" dirty="0" err="1"/>
              <a:t>biru</a:t>
            </a:r>
            <a:r>
              <a:rPr lang="en-MY" dirty="0"/>
              <a:t> </a:t>
            </a:r>
            <a:r>
              <a:rPr lang="en-MY" dirty="0" err="1"/>
              <a:t>gelap</a:t>
            </a:r>
            <a:endParaRPr lang="en-MY" dirty="0"/>
          </a:p>
        </p:txBody>
      </p:sp>
      <p:pic>
        <p:nvPicPr>
          <p:cNvPr id="1026" name="Picture 2" descr="silat cekak hanafi: Konsep Silat Cekak hanaf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262" y="4116849"/>
            <a:ext cx="26574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NYATAAN MEDIA PRESIDEN SILAT CEKAK HANAFI 7 OGOS 2017 | cekakhanafi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484" y="4116849"/>
            <a:ext cx="28575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33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2 PENYERTAAN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err="1"/>
              <a:t>Ayat</a:t>
            </a:r>
            <a:r>
              <a:rPr lang="en-MY" dirty="0"/>
              <a:t> 1 : </a:t>
            </a:r>
            <a:r>
              <a:rPr lang="en-MY" dirty="0" err="1"/>
              <a:t>Peringkat-peringkat</a:t>
            </a:r>
            <a:r>
              <a:rPr lang="en-MY" dirty="0"/>
              <a:t> yang </a:t>
            </a:r>
            <a:r>
              <a:rPr lang="en-MY" dirty="0" err="1"/>
              <a:t>dipertandingkan</a:t>
            </a:r>
            <a:r>
              <a:rPr lang="en-MY" dirty="0"/>
              <a:t> di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kejohanan</a:t>
            </a:r>
            <a:r>
              <a:rPr lang="en-MY" dirty="0"/>
              <a:t> </a:t>
            </a:r>
            <a:r>
              <a:rPr lang="en-MY" dirty="0" err="1"/>
              <a:t>adalah</a:t>
            </a:r>
            <a:r>
              <a:rPr lang="en-MY" dirty="0"/>
              <a:t> </a:t>
            </a:r>
            <a:r>
              <a:rPr lang="en-MY" dirty="0" err="1"/>
              <a:t>seperti</a:t>
            </a:r>
            <a:r>
              <a:rPr lang="en-MY" dirty="0"/>
              <a:t> </a:t>
            </a:r>
            <a:r>
              <a:rPr lang="en-MY" dirty="0" err="1"/>
              <a:t>berikut</a:t>
            </a:r>
            <a:r>
              <a:rPr lang="en-MY" dirty="0"/>
              <a:t> :</a:t>
            </a:r>
          </a:p>
          <a:p>
            <a:pPr marL="457200" lvl="1" indent="0">
              <a:buNone/>
            </a:pPr>
            <a:r>
              <a:rPr lang="en-MY" dirty="0"/>
              <a:t>(a)	</a:t>
            </a:r>
            <a:r>
              <a:rPr lang="en-MY" dirty="0" err="1"/>
              <a:t>Peringkat</a:t>
            </a:r>
            <a:r>
              <a:rPr lang="en-MY" dirty="0"/>
              <a:t> </a:t>
            </a:r>
            <a:r>
              <a:rPr lang="en-MY" dirty="0" err="1"/>
              <a:t>Cawangan</a:t>
            </a:r>
            <a:r>
              <a:rPr lang="en-MY" dirty="0"/>
              <a:t> </a:t>
            </a:r>
            <a:r>
              <a:rPr lang="en-MY" dirty="0" err="1"/>
              <a:t>Lelaki</a:t>
            </a:r>
            <a:endParaRPr lang="en-MY" dirty="0"/>
          </a:p>
          <a:p>
            <a:pPr marL="457200" lvl="1" indent="0">
              <a:buNone/>
            </a:pPr>
            <a:r>
              <a:rPr lang="en-MY" dirty="0"/>
              <a:t>(b)	</a:t>
            </a:r>
            <a:r>
              <a:rPr lang="en-MY" dirty="0" err="1"/>
              <a:t>Peringkat</a:t>
            </a:r>
            <a:r>
              <a:rPr lang="en-MY" dirty="0"/>
              <a:t> </a:t>
            </a:r>
            <a:r>
              <a:rPr lang="en-MY" dirty="0" err="1"/>
              <a:t>Cawangan</a:t>
            </a:r>
            <a:r>
              <a:rPr lang="en-MY" dirty="0"/>
              <a:t> </a:t>
            </a:r>
            <a:r>
              <a:rPr lang="en-MY" dirty="0" err="1"/>
              <a:t>Wanita</a:t>
            </a:r>
            <a:endParaRPr lang="en-MY" dirty="0"/>
          </a:p>
          <a:p>
            <a:pPr marL="457200" lvl="1" indent="0">
              <a:buNone/>
            </a:pPr>
            <a:r>
              <a:rPr lang="en-MY" dirty="0"/>
              <a:t>(c)	</a:t>
            </a:r>
            <a:r>
              <a:rPr lang="en-MY" dirty="0" err="1"/>
              <a:t>Peringkat</a:t>
            </a:r>
            <a:r>
              <a:rPr lang="en-MY" dirty="0"/>
              <a:t> </a:t>
            </a:r>
            <a:r>
              <a:rPr lang="en-MY" dirty="0" err="1"/>
              <a:t>Universiti</a:t>
            </a:r>
            <a:r>
              <a:rPr lang="en-MY" dirty="0"/>
              <a:t> </a:t>
            </a:r>
            <a:r>
              <a:rPr lang="en-MY" dirty="0" err="1"/>
              <a:t>Awam</a:t>
            </a:r>
            <a:r>
              <a:rPr lang="en-MY" dirty="0"/>
              <a:t>/</a:t>
            </a:r>
            <a:r>
              <a:rPr lang="en-MY" dirty="0" err="1"/>
              <a:t>Universiti</a:t>
            </a:r>
            <a:r>
              <a:rPr lang="en-MY" dirty="0"/>
              <a:t> </a:t>
            </a:r>
            <a:r>
              <a:rPr lang="en-MY" dirty="0" err="1"/>
              <a:t>Swasta</a:t>
            </a:r>
            <a:r>
              <a:rPr lang="en-MY" dirty="0"/>
              <a:t> (UAS) </a:t>
            </a:r>
            <a:r>
              <a:rPr lang="en-MY" dirty="0" err="1"/>
              <a:t>Lelaki</a:t>
            </a:r>
            <a:endParaRPr lang="en-MY" dirty="0"/>
          </a:p>
          <a:p>
            <a:pPr marL="457200" lvl="1" indent="0">
              <a:buNone/>
            </a:pPr>
            <a:r>
              <a:rPr lang="en-MY" dirty="0"/>
              <a:t>(d)	</a:t>
            </a:r>
            <a:r>
              <a:rPr lang="en-MY" dirty="0" err="1"/>
              <a:t>Peringkat</a:t>
            </a:r>
            <a:r>
              <a:rPr lang="en-MY" dirty="0"/>
              <a:t> </a:t>
            </a:r>
            <a:r>
              <a:rPr lang="en-MY" dirty="0" err="1"/>
              <a:t>Universiti</a:t>
            </a:r>
            <a:r>
              <a:rPr lang="en-MY" dirty="0"/>
              <a:t> </a:t>
            </a:r>
            <a:r>
              <a:rPr lang="en-MY" dirty="0" err="1"/>
              <a:t>Awam</a:t>
            </a:r>
            <a:r>
              <a:rPr lang="en-MY" dirty="0"/>
              <a:t>/</a:t>
            </a:r>
            <a:r>
              <a:rPr lang="en-MY" dirty="0" err="1"/>
              <a:t>Universiti</a:t>
            </a:r>
            <a:r>
              <a:rPr lang="en-MY" dirty="0"/>
              <a:t> </a:t>
            </a:r>
            <a:r>
              <a:rPr lang="en-MY" dirty="0" err="1"/>
              <a:t>Swasta</a:t>
            </a:r>
            <a:r>
              <a:rPr lang="en-MY" dirty="0"/>
              <a:t> (UAS) </a:t>
            </a:r>
            <a:r>
              <a:rPr lang="en-MY" dirty="0" err="1"/>
              <a:t>Wanita</a:t>
            </a:r>
            <a:endParaRPr lang="en-MY" dirty="0"/>
          </a:p>
          <a:p>
            <a:pPr marL="457200" lvl="1" indent="0">
              <a:buNone/>
            </a:pPr>
            <a:r>
              <a:rPr lang="en-MY" dirty="0"/>
              <a:t>(e)	</a:t>
            </a:r>
            <a:r>
              <a:rPr lang="en-MY" dirty="0" err="1"/>
              <a:t>Peringkat</a:t>
            </a:r>
            <a:r>
              <a:rPr lang="en-MY" dirty="0"/>
              <a:t> </a:t>
            </a:r>
            <a:r>
              <a:rPr lang="en-MY" dirty="0" err="1"/>
              <a:t>Sekolah</a:t>
            </a:r>
            <a:r>
              <a:rPr lang="en-MY" dirty="0"/>
              <a:t> – </a:t>
            </a:r>
            <a:r>
              <a:rPr lang="en-MY" dirty="0" err="1"/>
              <a:t>Menengah</a:t>
            </a:r>
            <a:r>
              <a:rPr lang="en-MY" dirty="0"/>
              <a:t> </a:t>
            </a:r>
            <a:r>
              <a:rPr lang="en-MY" dirty="0" err="1"/>
              <a:t>Tinggi</a:t>
            </a:r>
            <a:r>
              <a:rPr lang="en-MY" dirty="0"/>
              <a:t> (18 </a:t>
            </a:r>
            <a:r>
              <a:rPr lang="en-MY" dirty="0" err="1"/>
              <a:t>tahun</a:t>
            </a:r>
            <a:r>
              <a:rPr lang="en-MY" dirty="0"/>
              <a:t> </a:t>
            </a:r>
            <a:r>
              <a:rPr lang="en-MY" dirty="0" err="1"/>
              <a:t>kebawah</a:t>
            </a:r>
            <a:r>
              <a:rPr lang="en-MY" dirty="0"/>
              <a:t>) </a:t>
            </a:r>
            <a:r>
              <a:rPr lang="en-MY" dirty="0" err="1"/>
              <a:t>Lelaki</a:t>
            </a:r>
            <a:endParaRPr lang="en-MY" dirty="0"/>
          </a:p>
          <a:p>
            <a:pPr marL="457200" lvl="1" indent="0">
              <a:buNone/>
            </a:pPr>
            <a:r>
              <a:rPr lang="en-MY" dirty="0"/>
              <a:t>(f)	</a:t>
            </a:r>
            <a:r>
              <a:rPr lang="en-MY" dirty="0" err="1"/>
              <a:t>Peringkat</a:t>
            </a:r>
            <a:r>
              <a:rPr lang="en-MY" dirty="0"/>
              <a:t> </a:t>
            </a:r>
            <a:r>
              <a:rPr lang="en-MY" dirty="0" err="1"/>
              <a:t>Sekolah</a:t>
            </a:r>
            <a:r>
              <a:rPr lang="en-MY" dirty="0"/>
              <a:t> – </a:t>
            </a:r>
            <a:r>
              <a:rPr lang="en-MY" dirty="0" err="1"/>
              <a:t>Menengah</a:t>
            </a:r>
            <a:r>
              <a:rPr lang="en-MY" dirty="0"/>
              <a:t> </a:t>
            </a:r>
            <a:r>
              <a:rPr lang="en-MY" dirty="0" err="1"/>
              <a:t>Tinggi</a:t>
            </a:r>
            <a:r>
              <a:rPr lang="en-MY" dirty="0"/>
              <a:t> (18 </a:t>
            </a:r>
            <a:r>
              <a:rPr lang="en-MY" dirty="0" err="1"/>
              <a:t>tahun</a:t>
            </a:r>
            <a:r>
              <a:rPr lang="en-MY" dirty="0"/>
              <a:t> </a:t>
            </a:r>
            <a:r>
              <a:rPr lang="en-MY" dirty="0" err="1"/>
              <a:t>kebawah</a:t>
            </a:r>
            <a:r>
              <a:rPr lang="en-MY" dirty="0"/>
              <a:t>) </a:t>
            </a:r>
            <a:r>
              <a:rPr lang="en-MY" dirty="0" err="1"/>
              <a:t>Wanita</a:t>
            </a:r>
            <a:endParaRPr lang="en-MY" dirty="0"/>
          </a:p>
          <a:p>
            <a:pPr marL="457200" lvl="1" indent="0">
              <a:buNone/>
            </a:pPr>
            <a:r>
              <a:rPr lang="en-MY" dirty="0"/>
              <a:t>(g)	</a:t>
            </a:r>
            <a:r>
              <a:rPr lang="en-MY" dirty="0" err="1"/>
              <a:t>Peringkat</a:t>
            </a:r>
            <a:r>
              <a:rPr lang="en-MY" dirty="0"/>
              <a:t> </a:t>
            </a:r>
            <a:r>
              <a:rPr lang="en-MY" dirty="0" err="1"/>
              <a:t>Sekolah</a:t>
            </a:r>
            <a:r>
              <a:rPr lang="en-MY" dirty="0"/>
              <a:t> – </a:t>
            </a:r>
            <a:r>
              <a:rPr lang="en-MY" dirty="0" err="1"/>
              <a:t>Menengah</a:t>
            </a:r>
            <a:r>
              <a:rPr lang="en-MY" dirty="0"/>
              <a:t> </a:t>
            </a:r>
            <a:r>
              <a:rPr lang="en-MY" dirty="0" err="1"/>
              <a:t>Rendah</a:t>
            </a:r>
            <a:r>
              <a:rPr lang="en-MY" dirty="0"/>
              <a:t> (15 </a:t>
            </a:r>
            <a:r>
              <a:rPr lang="en-MY" dirty="0" err="1"/>
              <a:t>tahun</a:t>
            </a:r>
            <a:r>
              <a:rPr lang="en-MY" dirty="0"/>
              <a:t> </a:t>
            </a:r>
            <a:r>
              <a:rPr lang="en-MY" dirty="0" err="1"/>
              <a:t>kebawah</a:t>
            </a:r>
            <a:r>
              <a:rPr lang="en-MY" dirty="0"/>
              <a:t>) </a:t>
            </a:r>
            <a:r>
              <a:rPr lang="en-MY" dirty="0" err="1"/>
              <a:t>Lelaki</a:t>
            </a:r>
            <a:endParaRPr lang="en-MY" dirty="0"/>
          </a:p>
          <a:p>
            <a:pPr marL="457200" lvl="1" indent="0">
              <a:buNone/>
            </a:pPr>
            <a:r>
              <a:rPr lang="en-MY" dirty="0"/>
              <a:t>(h)	</a:t>
            </a:r>
            <a:r>
              <a:rPr lang="en-MY" dirty="0" err="1"/>
              <a:t>Peringkat</a:t>
            </a:r>
            <a:r>
              <a:rPr lang="en-MY" dirty="0"/>
              <a:t> </a:t>
            </a:r>
            <a:r>
              <a:rPr lang="en-MY" dirty="0" err="1"/>
              <a:t>Sekolah</a:t>
            </a:r>
            <a:r>
              <a:rPr lang="en-MY" dirty="0"/>
              <a:t> – </a:t>
            </a:r>
            <a:r>
              <a:rPr lang="en-MY" dirty="0" err="1"/>
              <a:t>Menengah</a:t>
            </a:r>
            <a:r>
              <a:rPr lang="en-MY" dirty="0"/>
              <a:t> </a:t>
            </a:r>
            <a:r>
              <a:rPr lang="en-MY" dirty="0" err="1"/>
              <a:t>Rendah</a:t>
            </a:r>
            <a:r>
              <a:rPr lang="en-MY" dirty="0"/>
              <a:t> (15 </a:t>
            </a:r>
            <a:r>
              <a:rPr lang="en-MY" dirty="0" err="1"/>
              <a:t>tahun</a:t>
            </a:r>
            <a:r>
              <a:rPr lang="en-MY" dirty="0"/>
              <a:t> </a:t>
            </a:r>
            <a:r>
              <a:rPr lang="en-MY" dirty="0" err="1"/>
              <a:t>kebawah</a:t>
            </a:r>
            <a:r>
              <a:rPr lang="en-MY" dirty="0"/>
              <a:t>) </a:t>
            </a:r>
            <a:r>
              <a:rPr lang="en-MY" dirty="0" err="1"/>
              <a:t>Wanita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2112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2 PENYERTAAN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MY" dirty="0" err="1"/>
              <a:t>Ayat</a:t>
            </a:r>
            <a:r>
              <a:rPr lang="en-MY" dirty="0"/>
              <a:t> 2 : KATEGORI UTAMA </a:t>
            </a:r>
            <a:r>
              <a:rPr lang="en-MY" dirty="0" err="1"/>
              <a:t>vs</a:t>
            </a:r>
            <a:r>
              <a:rPr lang="en-MY" dirty="0"/>
              <a:t> KATEGORI TERBUKA.</a:t>
            </a:r>
          </a:p>
          <a:p>
            <a:r>
              <a:rPr lang="en-MY" dirty="0" err="1"/>
              <a:t>Ayat</a:t>
            </a:r>
            <a:r>
              <a:rPr lang="en-MY" dirty="0"/>
              <a:t> 3 : </a:t>
            </a:r>
            <a:r>
              <a:rPr lang="en-MY" dirty="0" err="1"/>
              <a:t>Yuran</a:t>
            </a:r>
            <a:r>
              <a:rPr lang="en-MY" dirty="0"/>
              <a:t> KATEGORI UTAMA RM150 / </a:t>
            </a:r>
            <a:r>
              <a:rPr lang="en-MY" dirty="0" err="1"/>
              <a:t>pasukan</a:t>
            </a:r>
            <a:r>
              <a:rPr lang="en-MY" dirty="0"/>
              <a:t>. </a:t>
            </a:r>
          </a:p>
          <a:p>
            <a:r>
              <a:rPr lang="en-MY" dirty="0" err="1"/>
              <a:t>Ayat</a:t>
            </a:r>
            <a:r>
              <a:rPr lang="en-MY" dirty="0"/>
              <a:t> 4 : </a:t>
            </a:r>
            <a:r>
              <a:rPr lang="en-MY" dirty="0" err="1"/>
              <a:t>Yuran</a:t>
            </a:r>
            <a:r>
              <a:rPr lang="en-MY" dirty="0"/>
              <a:t> KATEGORI TERBUKA RM25 / </a:t>
            </a:r>
            <a:r>
              <a:rPr lang="en-MY" dirty="0" err="1"/>
              <a:t>penyertaan</a:t>
            </a:r>
            <a:r>
              <a:rPr lang="en-MY" dirty="0"/>
              <a:t>.</a:t>
            </a:r>
          </a:p>
          <a:p>
            <a:r>
              <a:rPr lang="en-MY" dirty="0" err="1"/>
              <a:t>Ayat</a:t>
            </a:r>
            <a:r>
              <a:rPr lang="en-MY" dirty="0"/>
              <a:t> 6 : </a:t>
            </a:r>
            <a:r>
              <a:rPr lang="en-MY" dirty="0" err="1"/>
              <a:t>Setiap</a:t>
            </a:r>
            <a:r>
              <a:rPr lang="en-MY" dirty="0"/>
              <a:t> </a:t>
            </a:r>
            <a:r>
              <a:rPr lang="en-MY" dirty="0" err="1"/>
              <a:t>kontinjen</a:t>
            </a:r>
            <a:r>
              <a:rPr lang="en-MY" dirty="0"/>
              <a:t> </a:t>
            </a:r>
            <a:r>
              <a:rPr lang="en-MY" dirty="0" err="1"/>
              <a:t>sekolah</a:t>
            </a:r>
            <a:r>
              <a:rPr lang="en-MY" dirty="0"/>
              <a:t> </a:t>
            </a:r>
            <a:r>
              <a:rPr lang="en-MY" dirty="0" err="1"/>
              <a:t>hanya</a:t>
            </a:r>
            <a:r>
              <a:rPr lang="en-MY" dirty="0"/>
              <a:t>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menghantar</a:t>
            </a:r>
            <a:r>
              <a:rPr lang="en-MY" dirty="0"/>
              <a:t> 1 </a:t>
            </a:r>
            <a:r>
              <a:rPr lang="en-MY" dirty="0" err="1"/>
              <a:t>pasukan</a:t>
            </a:r>
            <a:r>
              <a:rPr lang="en-MY" dirty="0"/>
              <a:t> </a:t>
            </a:r>
            <a:r>
              <a:rPr lang="en-MY" dirty="0" err="1"/>
              <a:t>setiap</a:t>
            </a:r>
            <a:r>
              <a:rPr lang="en-MY" dirty="0"/>
              <a:t> </a:t>
            </a:r>
            <a:r>
              <a:rPr lang="en-MY" dirty="0" err="1"/>
              <a:t>satu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peringkat</a:t>
            </a:r>
            <a:r>
              <a:rPr lang="en-MY" dirty="0"/>
              <a:t> </a:t>
            </a:r>
            <a:r>
              <a:rPr lang="en-MY" dirty="0" err="1"/>
              <a:t>lelaki</a:t>
            </a:r>
            <a:r>
              <a:rPr lang="en-MY" dirty="0"/>
              <a:t> </a:t>
            </a:r>
            <a:r>
              <a:rPr lang="en-MY" dirty="0" err="1"/>
              <a:t>menengah</a:t>
            </a:r>
            <a:r>
              <a:rPr lang="en-MY" dirty="0"/>
              <a:t> </a:t>
            </a:r>
            <a:r>
              <a:rPr lang="en-MY" dirty="0" err="1"/>
              <a:t>rendah</a:t>
            </a:r>
            <a:r>
              <a:rPr lang="en-MY" dirty="0"/>
              <a:t>, </a:t>
            </a:r>
            <a:r>
              <a:rPr lang="en-MY" dirty="0" err="1"/>
              <a:t>lelaki</a:t>
            </a:r>
            <a:r>
              <a:rPr lang="en-MY" dirty="0"/>
              <a:t> </a:t>
            </a:r>
            <a:r>
              <a:rPr lang="en-MY" dirty="0" err="1"/>
              <a:t>menengah</a:t>
            </a:r>
            <a:r>
              <a:rPr lang="en-MY" dirty="0"/>
              <a:t> </a:t>
            </a:r>
            <a:r>
              <a:rPr lang="en-MY" dirty="0" err="1"/>
              <a:t>atas</a:t>
            </a:r>
            <a:r>
              <a:rPr lang="en-MY" dirty="0"/>
              <a:t>, </a:t>
            </a:r>
            <a:r>
              <a:rPr lang="en-MY" dirty="0" err="1"/>
              <a:t>wanita</a:t>
            </a:r>
            <a:r>
              <a:rPr lang="en-MY" dirty="0"/>
              <a:t> </a:t>
            </a:r>
            <a:r>
              <a:rPr lang="en-MY" dirty="0" err="1"/>
              <a:t>menengah</a:t>
            </a:r>
            <a:r>
              <a:rPr lang="en-MY" dirty="0"/>
              <a:t> </a:t>
            </a:r>
            <a:r>
              <a:rPr lang="en-MY" dirty="0" err="1"/>
              <a:t>rendah</a:t>
            </a:r>
            <a:r>
              <a:rPr lang="en-MY" dirty="0"/>
              <a:t>, </a:t>
            </a:r>
            <a:r>
              <a:rPr lang="en-MY" dirty="0" err="1"/>
              <a:t>wanita</a:t>
            </a:r>
            <a:r>
              <a:rPr lang="en-MY" dirty="0"/>
              <a:t> </a:t>
            </a:r>
            <a:r>
              <a:rPr lang="en-MY" dirty="0" err="1"/>
              <a:t>menengah</a:t>
            </a:r>
            <a:r>
              <a:rPr lang="en-MY" dirty="0"/>
              <a:t> </a:t>
            </a:r>
            <a:r>
              <a:rPr lang="en-MY" dirty="0" err="1"/>
              <a:t>atas</a:t>
            </a:r>
            <a:r>
              <a:rPr lang="en-MY" dirty="0"/>
              <a:t> </a:t>
            </a:r>
            <a:r>
              <a:rPr lang="en-MY" dirty="0" err="1"/>
              <a:t>bagi</a:t>
            </a:r>
            <a:r>
              <a:rPr lang="en-MY" dirty="0"/>
              <a:t> </a:t>
            </a:r>
            <a:r>
              <a:rPr lang="en-MY" dirty="0" err="1"/>
              <a:t>kategori</a:t>
            </a:r>
            <a:r>
              <a:rPr lang="en-MY" dirty="0"/>
              <a:t> </a:t>
            </a:r>
            <a:r>
              <a:rPr lang="en-MY" dirty="0" err="1"/>
              <a:t>utama</a:t>
            </a:r>
            <a:endParaRPr lang="en-MY" dirty="0"/>
          </a:p>
          <a:p>
            <a:r>
              <a:rPr lang="en-MY" dirty="0" err="1"/>
              <a:t>Ayat</a:t>
            </a:r>
            <a:r>
              <a:rPr lang="en-MY" dirty="0"/>
              <a:t> 7 : </a:t>
            </a:r>
            <a:r>
              <a:rPr lang="en-MY" dirty="0" err="1"/>
              <a:t>Setiap</a:t>
            </a:r>
            <a:r>
              <a:rPr lang="en-MY" dirty="0"/>
              <a:t> </a:t>
            </a:r>
            <a:r>
              <a:rPr lang="en-MY" dirty="0" err="1"/>
              <a:t>kontinjen</a:t>
            </a:r>
            <a:r>
              <a:rPr lang="en-MY" dirty="0"/>
              <a:t> UAS </a:t>
            </a:r>
            <a:r>
              <a:rPr lang="en-MY" dirty="0" err="1"/>
              <a:t>hanya</a:t>
            </a:r>
            <a:r>
              <a:rPr lang="en-MY" dirty="0"/>
              <a:t>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menghantar</a:t>
            </a:r>
            <a:r>
              <a:rPr lang="en-MY" dirty="0"/>
              <a:t> 1 </a:t>
            </a:r>
            <a:r>
              <a:rPr lang="en-MY" dirty="0" err="1"/>
              <a:t>pasukan</a:t>
            </a:r>
            <a:r>
              <a:rPr lang="en-MY" dirty="0"/>
              <a:t> </a:t>
            </a:r>
            <a:r>
              <a:rPr lang="en-MY" dirty="0" err="1"/>
              <a:t>setiap</a:t>
            </a:r>
            <a:r>
              <a:rPr lang="en-MY" dirty="0"/>
              <a:t> </a:t>
            </a:r>
            <a:r>
              <a:rPr lang="en-MY" dirty="0" err="1"/>
              <a:t>satu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peringkat</a:t>
            </a:r>
            <a:r>
              <a:rPr lang="en-MY" dirty="0"/>
              <a:t> </a:t>
            </a:r>
            <a:r>
              <a:rPr lang="en-MY" dirty="0" err="1"/>
              <a:t>lelaki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wanita</a:t>
            </a:r>
            <a:r>
              <a:rPr lang="en-MY" dirty="0"/>
              <a:t> </a:t>
            </a:r>
            <a:r>
              <a:rPr lang="en-MY" dirty="0" err="1"/>
              <a:t>bagi</a:t>
            </a:r>
            <a:r>
              <a:rPr lang="en-MY" dirty="0"/>
              <a:t> </a:t>
            </a:r>
            <a:r>
              <a:rPr lang="en-MY" dirty="0" err="1"/>
              <a:t>kategori</a:t>
            </a:r>
            <a:r>
              <a:rPr lang="en-MY" dirty="0"/>
              <a:t> </a:t>
            </a:r>
            <a:r>
              <a:rPr lang="en-MY" dirty="0" err="1"/>
              <a:t>utama</a:t>
            </a:r>
            <a:endParaRPr lang="en-MY" dirty="0"/>
          </a:p>
          <a:p>
            <a:r>
              <a:rPr lang="en-MY" dirty="0" err="1"/>
              <a:t>Ayat</a:t>
            </a:r>
            <a:r>
              <a:rPr lang="en-MY" dirty="0"/>
              <a:t> 8 : </a:t>
            </a:r>
            <a:r>
              <a:rPr lang="en-MY" dirty="0" err="1"/>
              <a:t>Setiap</a:t>
            </a:r>
            <a:r>
              <a:rPr lang="en-MY" dirty="0"/>
              <a:t> </a:t>
            </a:r>
            <a:r>
              <a:rPr lang="en-MY" dirty="0" err="1"/>
              <a:t>cawangan</a:t>
            </a:r>
            <a:r>
              <a:rPr lang="en-MY" dirty="0"/>
              <a:t>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menghantar</a:t>
            </a:r>
            <a:r>
              <a:rPr lang="en-MY" dirty="0"/>
              <a:t> </a:t>
            </a:r>
            <a:r>
              <a:rPr lang="en-MY" dirty="0" err="1"/>
              <a:t>lebih</a:t>
            </a:r>
            <a:r>
              <a:rPr lang="en-MY" dirty="0"/>
              <a:t> </a:t>
            </a:r>
            <a:r>
              <a:rPr lang="en-MY" dirty="0" err="1"/>
              <a:t>dari</a:t>
            </a:r>
            <a:r>
              <a:rPr lang="en-MY" dirty="0"/>
              <a:t> </a:t>
            </a:r>
            <a:r>
              <a:rPr lang="en-MY" dirty="0" err="1"/>
              <a:t>satu</a:t>
            </a:r>
            <a:r>
              <a:rPr lang="en-MY" dirty="0"/>
              <a:t> </a:t>
            </a:r>
            <a:r>
              <a:rPr lang="en-MY" dirty="0" err="1"/>
              <a:t>pasukan</a:t>
            </a:r>
            <a:r>
              <a:rPr lang="en-MY" dirty="0"/>
              <a:t> </a:t>
            </a:r>
            <a:r>
              <a:rPr lang="en-MY" dirty="0" err="1"/>
              <a:t>bagi</a:t>
            </a:r>
            <a:r>
              <a:rPr lang="en-MY" dirty="0"/>
              <a:t> </a:t>
            </a:r>
            <a:r>
              <a:rPr lang="en-MY" dirty="0" err="1"/>
              <a:t>kategori</a:t>
            </a:r>
            <a:r>
              <a:rPr lang="en-MY" dirty="0"/>
              <a:t> </a:t>
            </a:r>
            <a:r>
              <a:rPr lang="en-MY" dirty="0" err="1"/>
              <a:t>utama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8858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FASAL 2 PENYERTAAN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MY" dirty="0" err="1"/>
              <a:t>Ayat</a:t>
            </a:r>
            <a:r>
              <a:rPr lang="en-MY" dirty="0"/>
              <a:t> 9 : </a:t>
            </a:r>
            <a:r>
              <a:rPr lang="en-MY" dirty="0" err="1"/>
              <a:t>kesemua</a:t>
            </a:r>
            <a:r>
              <a:rPr lang="en-MY" dirty="0"/>
              <a:t> </a:t>
            </a:r>
            <a:r>
              <a:rPr lang="en-MY" dirty="0" err="1"/>
              <a:t>kontinjen</a:t>
            </a:r>
            <a:r>
              <a:rPr lang="en-MY" dirty="0"/>
              <a:t>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menghantar</a:t>
            </a:r>
            <a:r>
              <a:rPr lang="en-MY" dirty="0"/>
              <a:t> </a:t>
            </a:r>
            <a:r>
              <a:rPr lang="en-MY" dirty="0" err="1"/>
              <a:t>lebih</a:t>
            </a:r>
            <a:r>
              <a:rPr lang="en-MY" dirty="0"/>
              <a:t> </a:t>
            </a:r>
            <a:r>
              <a:rPr lang="en-MY" dirty="0" err="1"/>
              <a:t>dari</a:t>
            </a:r>
            <a:r>
              <a:rPr lang="en-MY" dirty="0"/>
              <a:t> </a:t>
            </a:r>
            <a:r>
              <a:rPr lang="en-MY" dirty="0" err="1"/>
              <a:t>satu</a:t>
            </a:r>
            <a:r>
              <a:rPr lang="en-MY" dirty="0"/>
              <a:t> </a:t>
            </a:r>
            <a:r>
              <a:rPr lang="en-MY" dirty="0" err="1"/>
              <a:t>penyertaan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kategori</a:t>
            </a:r>
            <a:r>
              <a:rPr lang="en-MY" dirty="0"/>
              <a:t> </a:t>
            </a:r>
            <a:r>
              <a:rPr lang="en-MY" dirty="0" err="1"/>
              <a:t>terbuka</a:t>
            </a:r>
            <a:endParaRPr lang="en-MY" dirty="0"/>
          </a:p>
          <a:p>
            <a:r>
              <a:rPr lang="en-MY" dirty="0" err="1"/>
              <a:t>Ayat</a:t>
            </a:r>
            <a:r>
              <a:rPr lang="en-MY" dirty="0"/>
              <a:t> 10 : </a:t>
            </a:r>
            <a:r>
              <a:rPr lang="en-MY" dirty="0" err="1"/>
              <a:t>Acara</a:t>
            </a:r>
            <a:r>
              <a:rPr lang="en-MY" dirty="0"/>
              <a:t> 5 (6 </a:t>
            </a:r>
            <a:r>
              <a:rPr lang="en-MY" dirty="0" err="1"/>
              <a:t>buah</a:t>
            </a:r>
            <a:r>
              <a:rPr lang="en-MY" dirty="0"/>
              <a:t> </a:t>
            </a:r>
            <a:r>
              <a:rPr lang="en-MY" dirty="0" err="1"/>
              <a:t>seragam</a:t>
            </a:r>
            <a:r>
              <a:rPr lang="en-MY" dirty="0"/>
              <a:t>)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Acara</a:t>
            </a:r>
            <a:r>
              <a:rPr lang="en-MY" dirty="0"/>
              <a:t> 10 (</a:t>
            </a:r>
            <a:r>
              <a:rPr lang="en-MY" dirty="0" err="1"/>
              <a:t>Gerak</a:t>
            </a:r>
            <a:r>
              <a:rPr lang="en-MY" dirty="0"/>
              <a:t> </a:t>
            </a:r>
            <a:r>
              <a:rPr lang="en-MY" dirty="0" err="1"/>
              <a:t>Silat</a:t>
            </a:r>
            <a:r>
              <a:rPr lang="en-MY" dirty="0"/>
              <a:t> </a:t>
            </a:r>
            <a:r>
              <a:rPr lang="en-MY" dirty="0" err="1"/>
              <a:t>Sepasang</a:t>
            </a:r>
            <a:r>
              <a:rPr lang="en-MY" dirty="0"/>
              <a:t>)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peserta</a:t>
            </a:r>
            <a:r>
              <a:rPr lang="en-MY" dirty="0"/>
              <a:t> yang </a:t>
            </a:r>
            <a:r>
              <a:rPr lang="en-MY" dirty="0" err="1"/>
              <a:t>belum</a:t>
            </a:r>
            <a:r>
              <a:rPr lang="en-MY" dirty="0"/>
              <a:t> </a:t>
            </a:r>
            <a:r>
              <a:rPr lang="en-MY" dirty="0" err="1"/>
              <a:t>tamat</a:t>
            </a:r>
            <a:r>
              <a:rPr lang="en-MY" dirty="0"/>
              <a:t> </a:t>
            </a:r>
            <a:r>
              <a:rPr lang="en-MY" dirty="0" err="1"/>
              <a:t>tetapi</a:t>
            </a:r>
            <a:r>
              <a:rPr lang="en-MY" dirty="0"/>
              <a:t> </a:t>
            </a:r>
            <a:r>
              <a:rPr lang="en-MY" dirty="0" err="1"/>
              <a:t>telah</a:t>
            </a:r>
            <a:r>
              <a:rPr lang="en-MY" dirty="0"/>
              <a:t> </a:t>
            </a:r>
            <a:r>
              <a:rPr lang="en-MY" dirty="0" err="1"/>
              <a:t>sampai</a:t>
            </a:r>
            <a:r>
              <a:rPr lang="en-MY" dirty="0"/>
              <a:t> </a:t>
            </a:r>
            <a:r>
              <a:rPr lang="en-MY" dirty="0" err="1"/>
              <a:t>ke</a:t>
            </a:r>
            <a:r>
              <a:rPr lang="en-MY" dirty="0"/>
              <a:t> </a:t>
            </a:r>
            <a:r>
              <a:rPr lang="en-MY" dirty="0" err="1"/>
              <a:t>peringkat</a:t>
            </a:r>
            <a:r>
              <a:rPr lang="en-MY" dirty="0"/>
              <a:t> </a:t>
            </a:r>
            <a:r>
              <a:rPr lang="en-MY" dirty="0" err="1"/>
              <a:t>buah</a:t>
            </a:r>
            <a:r>
              <a:rPr lang="en-MY" dirty="0"/>
              <a:t> </a:t>
            </a:r>
            <a:r>
              <a:rPr lang="en-MY" dirty="0" err="1"/>
              <a:t>jatuh</a:t>
            </a:r>
            <a:r>
              <a:rPr lang="en-MY" dirty="0"/>
              <a:t> yang </a:t>
            </a:r>
            <a:r>
              <a:rPr lang="en-MY" dirty="0" err="1"/>
              <a:t>kesepuluh</a:t>
            </a:r>
            <a:r>
              <a:rPr lang="en-MY" dirty="0"/>
              <a:t>. </a:t>
            </a:r>
          </a:p>
          <a:p>
            <a:r>
              <a:rPr lang="en-MY" dirty="0" err="1"/>
              <a:t>Ayat</a:t>
            </a:r>
            <a:r>
              <a:rPr lang="en-MY" dirty="0"/>
              <a:t> 11 : </a:t>
            </a:r>
            <a:r>
              <a:rPr lang="en-MY" dirty="0" err="1"/>
              <a:t>Acara</a:t>
            </a:r>
            <a:r>
              <a:rPr lang="en-MY" dirty="0"/>
              <a:t> 4 (4 </a:t>
            </a:r>
            <a:r>
              <a:rPr lang="en-MY" dirty="0" err="1"/>
              <a:t>serang</a:t>
            </a:r>
            <a:r>
              <a:rPr lang="en-MY" dirty="0"/>
              <a:t> </a:t>
            </a:r>
            <a:r>
              <a:rPr lang="en-MY" dirty="0" err="1"/>
              <a:t>satu</a:t>
            </a:r>
            <a:r>
              <a:rPr lang="en-MY" dirty="0"/>
              <a:t>)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Acara</a:t>
            </a:r>
            <a:r>
              <a:rPr lang="en-MY" dirty="0"/>
              <a:t> 11 (</a:t>
            </a:r>
            <a:r>
              <a:rPr lang="en-MY" dirty="0" err="1"/>
              <a:t>Gerak</a:t>
            </a:r>
            <a:r>
              <a:rPr lang="en-MY" dirty="0"/>
              <a:t> </a:t>
            </a:r>
            <a:r>
              <a:rPr lang="en-MY" dirty="0" err="1"/>
              <a:t>Silat</a:t>
            </a:r>
            <a:r>
              <a:rPr lang="en-MY" dirty="0"/>
              <a:t> </a:t>
            </a:r>
            <a:r>
              <a:rPr lang="en-MY" dirty="0" err="1"/>
              <a:t>Bertiga</a:t>
            </a:r>
            <a:r>
              <a:rPr lang="en-MY" dirty="0"/>
              <a:t>)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peserta</a:t>
            </a:r>
            <a:r>
              <a:rPr lang="en-MY" dirty="0"/>
              <a:t> yang </a:t>
            </a:r>
            <a:r>
              <a:rPr lang="en-MY" dirty="0" err="1"/>
              <a:t>belum</a:t>
            </a:r>
            <a:r>
              <a:rPr lang="en-MY" dirty="0"/>
              <a:t> </a:t>
            </a:r>
            <a:r>
              <a:rPr lang="en-MY" dirty="0" err="1"/>
              <a:t>tamat</a:t>
            </a:r>
            <a:r>
              <a:rPr lang="en-MY" dirty="0"/>
              <a:t> </a:t>
            </a:r>
            <a:r>
              <a:rPr lang="en-MY" dirty="0" err="1"/>
              <a:t>tetapi</a:t>
            </a:r>
            <a:r>
              <a:rPr lang="en-MY" dirty="0"/>
              <a:t> </a:t>
            </a:r>
            <a:r>
              <a:rPr lang="en-MY" dirty="0" err="1"/>
              <a:t>sekurang</a:t>
            </a:r>
            <a:r>
              <a:rPr lang="en-MY" dirty="0"/>
              <a:t> </a:t>
            </a:r>
            <a:r>
              <a:rPr lang="en-MY" dirty="0" err="1"/>
              <a:t>kurangnya</a:t>
            </a:r>
            <a:r>
              <a:rPr lang="en-MY" dirty="0"/>
              <a:t> </a:t>
            </a:r>
            <a:r>
              <a:rPr lang="en-MY" dirty="0" err="1"/>
              <a:t>telah</a:t>
            </a:r>
            <a:r>
              <a:rPr lang="en-MY" dirty="0"/>
              <a:t> </a:t>
            </a:r>
            <a:r>
              <a:rPr lang="en-MY" dirty="0" err="1"/>
              <a:t>sampai</a:t>
            </a:r>
            <a:r>
              <a:rPr lang="en-MY" dirty="0"/>
              <a:t> </a:t>
            </a:r>
            <a:r>
              <a:rPr lang="en-MY" dirty="0" err="1"/>
              <a:t>ke</a:t>
            </a:r>
            <a:r>
              <a:rPr lang="en-MY" dirty="0"/>
              <a:t> </a:t>
            </a:r>
            <a:r>
              <a:rPr lang="en-MY" dirty="0" err="1"/>
              <a:t>peringkat</a:t>
            </a:r>
            <a:r>
              <a:rPr lang="en-MY" dirty="0"/>
              <a:t> </a:t>
            </a:r>
            <a:r>
              <a:rPr lang="en-MY" dirty="0" err="1"/>
              <a:t>buah</a:t>
            </a:r>
            <a:r>
              <a:rPr lang="en-MY" dirty="0"/>
              <a:t> </a:t>
            </a:r>
            <a:r>
              <a:rPr lang="en-MY" dirty="0" err="1"/>
              <a:t>jatuh</a:t>
            </a:r>
            <a:r>
              <a:rPr lang="en-MY" dirty="0"/>
              <a:t> yang </a:t>
            </a:r>
            <a:r>
              <a:rPr lang="en-MY" dirty="0" err="1"/>
              <a:t>kedua</a:t>
            </a:r>
            <a:r>
              <a:rPr lang="en-MY" dirty="0"/>
              <a:t> </a:t>
            </a:r>
            <a:r>
              <a:rPr lang="en-MY" dirty="0" err="1"/>
              <a:t>puluh</a:t>
            </a:r>
            <a:r>
              <a:rPr lang="en-MY" dirty="0"/>
              <a:t>.</a:t>
            </a:r>
          </a:p>
          <a:p>
            <a:r>
              <a:rPr lang="en-MY" dirty="0" err="1"/>
              <a:t>Ayat</a:t>
            </a:r>
            <a:r>
              <a:rPr lang="en-MY" dirty="0"/>
              <a:t> 12 : </a:t>
            </a:r>
            <a:r>
              <a:rPr lang="en-MY" dirty="0" err="1"/>
              <a:t>Tidak</a:t>
            </a:r>
            <a:r>
              <a:rPr lang="en-MY" dirty="0"/>
              <a:t> </a:t>
            </a:r>
            <a:r>
              <a:rPr lang="en-MY" dirty="0" err="1"/>
              <a:t>lebih</a:t>
            </a:r>
            <a:r>
              <a:rPr lang="en-MY" dirty="0"/>
              <a:t> </a:t>
            </a:r>
            <a:r>
              <a:rPr lang="en-MY" dirty="0" err="1"/>
              <a:t>daripada</a:t>
            </a:r>
            <a:r>
              <a:rPr lang="en-MY" dirty="0"/>
              <a:t> 3 orang </a:t>
            </a:r>
            <a:r>
              <a:rPr lang="en-MY" dirty="0" err="1"/>
              <a:t>Jurulatih</a:t>
            </a:r>
            <a:r>
              <a:rPr lang="en-MY" dirty="0"/>
              <a:t> </a:t>
            </a:r>
            <a:r>
              <a:rPr lang="en-MY" dirty="0" err="1"/>
              <a:t>Tahap</a:t>
            </a:r>
            <a:r>
              <a:rPr lang="en-MY" dirty="0"/>
              <a:t> 3 </a:t>
            </a:r>
            <a:r>
              <a:rPr lang="en-MY" dirty="0" err="1"/>
              <a:t>bagi</a:t>
            </a:r>
            <a:r>
              <a:rPr lang="en-MY" dirty="0"/>
              <a:t> </a:t>
            </a:r>
            <a:r>
              <a:rPr lang="en-MY" dirty="0" err="1"/>
              <a:t>kategori</a:t>
            </a:r>
            <a:r>
              <a:rPr lang="en-MY" dirty="0"/>
              <a:t> </a:t>
            </a:r>
            <a:r>
              <a:rPr lang="en-MY" dirty="0" err="1"/>
              <a:t>utama</a:t>
            </a:r>
            <a:r>
              <a:rPr lang="en-MY" dirty="0"/>
              <a:t>. </a:t>
            </a:r>
            <a:r>
              <a:rPr lang="en-MY" dirty="0" err="1"/>
              <a:t>Tiada</a:t>
            </a:r>
            <a:r>
              <a:rPr lang="en-MY" dirty="0"/>
              <a:t> had </a:t>
            </a:r>
            <a:r>
              <a:rPr lang="en-MY" dirty="0" err="1"/>
              <a:t>jurulatih</a:t>
            </a:r>
            <a:r>
              <a:rPr lang="en-MY" dirty="0"/>
              <a:t> </a:t>
            </a:r>
            <a:r>
              <a:rPr lang="en-MY" dirty="0" err="1"/>
              <a:t>bagi</a:t>
            </a:r>
            <a:r>
              <a:rPr lang="en-MY" dirty="0"/>
              <a:t> </a:t>
            </a:r>
            <a:r>
              <a:rPr lang="en-MY" dirty="0" err="1"/>
              <a:t>penyertaan</a:t>
            </a:r>
            <a:r>
              <a:rPr lang="en-MY" dirty="0"/>
              <a:t> di </a:t>
            </a:r>
            <a:r>
              <a:rPr lang="en-MY" dirty="0" err="1"/>
              <a:t>kategori</a:t>
            </a:r>
            <a:r>
              <a:rPr lang="en-MY" dirty="0"/>
              <a:t> </a:t>
            </a:r>
            <a:r>
              <a:rPr lang="en-MY" dirty="0" err="1"/>
              <a:t>terbuka</a:t>
            </a:r>
            <a:r>
              <a:rPr lang="en-MY" dirty="0"/>
              <a:t>.</a:t>
            </a:r>
          </a:p>
          <a:p>
            <a:r>
              <a:rPr lang="en-MY" dirty="0" err="1"/>
              <a:t>Ayat</a:t>
            </a:r>
            <a:r>
              <a:rPr lang="en-MY" dirty="0"/>
              <a:t> 13 : </a:t>
            </a:r>
            <a:r>
              <a:rPr lang="en-MY" dirty="0" err="1"/>
              <a:t>Hanya</a:t>
            </a:r>
            <a:r>
              <a:rPr lang="en-MY" dirty="0"/>
              <a:t> </a:t>
            </a:r>
            <a:r>
              <a:rPr lang="en-MY" dirty="0" err="1"/>
              <a:t>Tenaga</a:t>
            </a:r>
            <a:r>
              <a:rPr lang="en-MY" dirty="0"/>
              <a:t> </a:t>
            </a:r>
            <a:r>
              <a:rPr lang="en-MY" dirty="0" err="1"/>
              <a:t>Pengajar</a:t>
            </a:r>
            <a:r>
              <a:rPr lang="en-MY" dirty="0"/>
              <a:t> yang </a:t>
            </a:r>
            <a:r>
              <a:rPr lang="en-MY" dirty="0" err="1"/>
              <a:t>berasal</a:t>
            </a:r>
            <a:r>
              <a:rPr lang="en-MY" dirty="0"/>
              <a:t> </a:t>
            </a:r>
            <a:r>
              <a:rPr lang="en-MY" dirty="0" err="1"/>
              <a:t>dari</a:t>
            </a:r>
            <a:r>
              <a:rPr lang="en-MY" dirty="0"/>
              <a:t> </a:t>
            </a:r>
            <a:r>
              <a:rPr lang="en-MY" dirty="0" err="1"/>
              <a:t>kelas</a:t>
            </a:r>
            <a:r>
              <a:rPr lang="en-MY" dirty="0"/>
              <a:t> </a:t>
            </a:r>
            <a:r>
              <a:rPr lang="en-MY" dirty="0" err="1"/>
              <a:t>masing-masing</a:t>
            </a:r>
            <a:r>
              <a:rPr lang="en-MY" dirty="0"/>
              <a:t> yang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mewakili</a:t>
            </a:r>
            <a:r>
              <a:rPr lang="en-MY" dirty="0"/>
              <a:t> </a:t>
            </a:r>
            <a:r>
              <a:rPr lang="en-MY" dirty="0" err="1"/>
              <a:t>pasukan</a:t>
            </a:r>
            <a:r>
              <a:rPr lang="en-MY" dirty="0"/>
              <a:t> </a:t>
            </a:r>
            <a:r>
              <a:rPr lang="en-MY" dirty="0" err="1"/>
              <a:t>cawangan</a:t>
            </a:r>
            <a:r>
              <a:rPr lang="en-MY" dirty="0"/>
              <a:t>, </a:t>
            </a:r>
            <a:r>
              <a:rPr lang="en-MY" dirty="0" err="1"/>
              <a:t>universiti</a:t>
            </a:r>
            <a:r>
              <a:rPr lang="en-MY" dirty="0"/>
              <a:t> </a:t>
            </a:r>
            <a:r>
              <a:rPr lang="en-MY" dirty="0" err="1"/>
              <a:t>awam</a:t>
            </a:r>
            <a:r>
              <a:rPr lang="en-MY" dirty="0"/>
              <a:t>/</a:t>
            </a:r>
            <a:r>
              <a:rPr lang="en-MY" dirty="0" err="1"/>
              <a:t>universiti</a:t>
            </a:r>
            <a:r>
              <a:rPr lang="en-MY" dirty="0"/>
              <a:t> </a:t>
            </a:r>
            <a:r>
              <a:rPr lang="en-MY" dirty="0" err="1"/>
              <a:t>swasta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sekolah</a:t>
            </a:r>
            <a:r>
              <a:rPr lang="en-MY" dirty="0"/>
              <a:t> </a:t>
            </a:r>
            <a:r>
              <a:rPr lang="en-MY" dirty="0" err="1"/>
              <a:t>tersebut</a:t>
            </a:r>
            <a:r>
              <a:rPr lang="en-MY" dirty="0"/>
              <a:t> </a:t>
            </a:r>
            <a:r>
              <a:rPr lang="en-MY" dirty="0" err="1"/>
              <a:t>bagi</a:t>
            </a:r>
            <a:r>
              <a:rPr lang="en-MY" dirty="0"/>
              <a:t> </a:t>
            </a:r>
            <a:r>
              <a:rPr lang="en-MY" dirty="0" err="1"/>
              <a:t>kategori</a:t>
            </a:r>
            <a:r>
              <a:rPr lang="en-MY" dirty="0"/>
              <a:t> </a:t>
            </a:r>
            <a:r>
              <a:rPr lang="en-MY" dirty="0" err="1"/>
              <a:t>utama</a:t>
            </a:r>
            <a:r>
              <a:rPr lang="en-MY" dirty="0"/>
              <a:t>.</a:t>
            </a:r>
          </a:p>
          <a:p>
            <a:r>
              <a:rPr lang="en-MY" dirty="0" err="1"/>
              <a:t>Ayat</a:t>
            </a:r>
            <a:r>
              <a:rPr lang="en-MY" dirty="0"/>
              <a:t> 14 : </a:t>
            </a:r>
            <a:r>
              <a:rPr lang="en-MY" dirty="0" err="1"/>
              <a:t>Fasal</a:t>
            </a:r>
            <a:r>
              <a:rPr lang="en-MY" dirty="0"/>
              <a:t> 2 (</a:t>
            </a:r>
            <a:r>
              <a:rPr lang="en-MY" dirty="0" err="1"/>
              <a:t>Ayat</a:t>
            </a:r>
            <a:r>
              <a:rPr lang="en-MY" dirty="0"/>
              <a:t> 13) </a:t>
            </a:r>
            <a:r>
              <a:rPr lang="en-MY" dirty="0" err="1"/>
              <a:t>tidak</a:t>
            </a:r>
            <a:r>
              <a:rPr lang="en-MY" dirty="0"/>
              <a:t> </a:t>
            </a:r>
            <a:r>
              <a:rPr lang="en-MY" dirty="0" err="1"/>
              <a:t>tertakluk</a:t>
            </a:r>
            <a:r>
              <a:rPr lang="en-MY" dirty="0"/>
              <a:t> </a:t>
            </a:r>
            <a:r>
              <a:rPr lang="en-MY" dirty="0" err="1"/>
              <a:t>kepada</a:t>
            </a:r>
            <a:r>
              <a:rPr lang="en-MY" dirty="0"/>
              <a:t> </a:t>
            </a:r>
            <a:r>
              <a:rPr lang="en-MY" dirty="0" err="1"/>
              <a:t>kategori</a:t>
            </a:r>
            <a:r>
              <a:rPr lang="en-MY" dirty="0"/>
              <a:t> </a:t>
            </a:r>
            <a:r>
              <a:rPr lang="en-MY" dirty="0" err="1"/>
              <a:t>terbuka</a:t>
            </a:r>
            <a:r>
              <a:rPr lang="en-MY" dirty="0"/>
              <a:t>. 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965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1786</Words>
  <Application>Microsoft Office PowerPoint</Application>
  <PresentationFormat>Skrin Lebar</PresentationFormat>
  <Paragraphs>179</Paragraphs>
  <Slides>28</Slides>
  <Notes>0</Notes>
  <HiddenSlides>0</HiddenSlides>
  <MMClips>0</MMClips>
  <ScaleCrop>false</ScaleCrop>
  <HeadingPairs>
    <vt:vector size="6" baseType="variant">
      <vt:variant>
        <vt:lpstr>Fon yang Digunakan</vt:lpstr>
      </vt:variant>
      <vt:variant>
        <vt:i4>4</vt:i4>
      </vt:variant>
      <vt:variant>
        <vt:lpstr>Tema</vt:lpstr>
      </vt:variant>
      <vt:variant>
        <vt:i4>1</vt:i4>
      </vt:variant>
      <vt:variant>
        <vt:lpstr>Tajuk Slaid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Taklimat Kejohanan  Silat Cekak Hanafi  Nasional</vt:lpstr>
      <vt:lpstr>Istilah </vt:lpstr>
      <vt:lpstr>Istilah</vt:lpstr>
      <vt:lpstr>FASAL 1 KELENGKAPAN PERTANDINGAN</vt:lpstr>
      <vt:lpstr>FASAL 1 KELENGKAPAN PERTANDINGAN</vt:lpstr>
      <vt:lpstr>FASAL 1 KELENGKAPAN PERTANDINGAN</vt:lpstr>
      <vt:lpstr>FASAL 2 PENYERTAAN</vt:lpstr>
      <vt:lpstr>FASAL 2 PENYERTAAN</vt:lpstr>
      <vt:lpstr>FASAL 2 PENYERTAAN</vt:lpstr>
      <vt:lpstr>FASAL 3 CORAK DAN WAKTU PERSEMBAHAN</vt:lpstr>
      <vt:lpstr>FASAL 3 CORAK DAN WAKTU PERSEMBAHAN</vt:lpstr>
      <vt:lpstr>FASAL 5 PENILAIAN</vt:lpstr>
      <vt:lpstr>FASAL 8 PENENTUAN KEMENANGAN</vt:lpstr>
      <vt:lpstr>FASAL 9 FORMAT KEJOHANAN SILAT CEKAK HANAFI NASIONAL</vt:lpstr>
      <vt:lpstr>FASAL 9 FORMAT KEJOHANAN SILAT CEKAK HANAFI NASIONAL</vt:lpstr>
      <vt:lpstr>FASAL 9 FORMAT KEJOHANAN SILAT CEKAK HANAFI NASIONAL</vt:lpstr>
      <vt:lpstr>FASAL 9 FORMAT KEJOHANAN SILAT CEKAK HANAFI NASIONAL</vt:lpstr>
      <vt:lpstr>FASAL 9 FORMAT KEJOHANAN SILAT CEKAK HANAFI NASIONAL</vt:lpstr>
      <vt:lpstr>FASAL 9 FORMAT KEJOHANAN SILAT CEKAK HANAFI NASIONAL</vt:lpstr>
      <vt:lpstr>FASAL 9 FORMAT KEJOHANAN SILAT CEKAK HANAFI NASIONAL</vt:lpstr>
      <vt:lpstr>FASAL 9 FORMAT KEJOHANAN SILAT CEKAK HANAFI NASIONAL</vt:lpstr>
      <vt:lpstr>FASAL 9 FORMAT KEJOHANAN SILAT CEKAK HANAFI NASIONAL</vt:lpstr>
      <vt:lpstr>FASAL 9 FORMAT KEJOHANAN SILAT CEKAK HANAFI NASIONAL</vt:lpstr>
      <vt:lpstr>FASAL 9 FORMAT KEJOHANAN SILAT CEKAK HANAFI NASIONAL</vt:lpstr>
      <vt:lpstr>FASAL 9 FORMAT KEJOHANAN SILAT CEKAK HANAFI NASIONAL</vt:lpstr>
      <vt:lpstr>FASAL 18 BANTAHAN</vt:lpstr>
      <vt:lpstr>FASAL 21 ACARA PERTANDINGAN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Taklimat Kejohanan Silat Cekak Hanafi Nasional</dc:title>
  <dc:creator>Raemy</dc:creator>
  <cp:lastModifiedBy>Anas Azmi</cp:lastModifiedBy>
  <cp:revision>22</cp:revision>
  <dcterms:created xsi:type="dcterms:W3CDTF">2024-01-19T08:41:30Z</dcterms:created>
  <dcterms:modified xsi:type="dcterms:W3CDTF">2024-02-13T14:51:00Z</dcterms:modified>
</cp:coreProperties>
</file>