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9F3FB"/>
    <a:srgbClr val="9FE8F7"/>
    <a:srgbClr val="C6F1FA"/>
    <a:srgbClr val="B9E5F5"/>
    <a:srgbClr val="9DDBF1"/>
    <a:srgbClr val="9ABCE6"/>
    <a:srgbClr val="446B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" d="100"/>
          <a:sy n="25" d="100"/>
        </p:scale>
        <p:origin x="-1662" y="-78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>
        <c:manualLayout>
          <c:layoutTarget val="inner"/>
          <c:xMode val="edge"/>
          <c:yMode val="edge"/>
          <c:x val="6.1965364815571987E-2"/>
          <c:y val="8.0411801973029232E-2"/>
          <c:w val="0.74808827941544642"/>
          <c:h val="0.7484164479440069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100068352"/>
        <c:axId val="100072832"/>
      </c:barChart>
      <c:catAx>
        <c:axId val="100068352"/>
        <c:scaling>
          <c:orientation val="minMax"/>
        </c:scaling>
        <c:axPos val="b"/>
        <c:numFmt formatCode="General" sourceLinked="0"/>
        <c:tickLblPos val="nextTo"/>
        <c:crossAx val="100072832"/>
        <c:crosses val="autoZero"/>
        <c:auto val="1"/>
        <c:lblAlgn val="ctr"/>
        <c:lblOffset val="100"/>
      </c:catAx>
      <c:valAx>
        <c:axId val="100072832"/>
        <c:scaling>
          <c:orientation val="minMax"/>
        </c:scaling>
        <c:axPos val="l"/>
        <c:majorGridlines/>
        <c:numFmt formatCode="General" sourceLinked="1"/>
        <c:tickLblPos val="nextTo"/>
        <c:crossAx val="100068352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fr-F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CADF3-D274-458E-B660-7F7E2B4DDD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ADAD70-47FE-4610-BA16-7540576DCED9}">
      <dgm:prSet phldrT="[Texte]" custT="1"/>
      <dgm:spPr/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03B77FD9-7FB5-412C-AD28-56DF0112D22B}" type="parTrans" cxnId="{96A6E0C0-26A5-4C92-AA9A-4FF42C629F4A}">
      <dgm:prSet/>
      <dgm:spPr/>
      <dgm:t>
        <a:bodyPr/>
        <a:lstStyle/>
        <a:p>
          <a:endParaRPr lang="fr-FR"/>
        </a:p>
      </dgm:t>
    </dgm:pt>
    <dgm:pt modelId="{E9B010E0-DF6E-4A8B-883E-D57EF9A24B56}" type="sibTrans" cxnId="{96A6E0C0-26A5-4C92-AA9A-4FF42C629F4A}">
      <dgm:prSet/>
      <dgm:spPr/>
      <dgm:t>
        <a:bodyPr/>
        <a:lstStyle/>
        <a:p>
          <a:endParaRPr lang="fr-FR"/>
        </a:p>
      </dgm:t>
    </dgm:pt>
    <dgm:pt modelId="{5136D705-147B-4586-9A77-7F0D93CCBA4A}">
      <dgm:prSet phldrT="[Texte]" custT="1"/>
      <dgm:spPr/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86A35ABF-DEDF-4263-9870-8A582D18BA49}" type="parTrans" cxnId="{C52537FD-A131-495B-AC07-DE0D3244AD98}">
      <dgm:prSet/>
      <dgm:spPr/>
      <dgm:t>
        <a:bodyPr/>
        <a:lstStyle/>
        <a:p>
          <a:endParaRPr lang="fr-FR"/>
        </a:p>
      </dgm:t>
    </dgm:pt>
    <dgm:pt modelId="{A08CC0E5-E1D7-4FEA-9753-9252C3E8D5B5}" type="sibTrans" cxnId="{C52537FD-A131-495B-AC07-DE0D3244AD98}">
      <dgm:prSet/>
      <dgm:spPr/>
      <dgm:t>
        <a:bodyPr/>
        <a:lstStyle/>
        <a:p>
          <a:endParaRPr lang="fr-FR"/>
        </a:p>
      </dgm:t>
    </dgm:pt>
    <dgm:pt modelId="{CE7880AC-422D-4303-9B78-C822D5791F85}">
      <dgm:prSet phldrT="[Texte]" custT="1"/>
      <dgm:spPr/>
      <dgm:t>
        <a:bodyPr/>
        <a:lstStyle/>
        <a:p>
          <a:r>
            <a:rPr lang="fr-FR" sz="4000" dirty="0" err="1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dirty="0" err="1" smtClean="0">
              <a:latin typeface="Segoe UI Light" pitchFamily="34" charset="0"/>
              <a:cs typeface="Segoe UI Light" pitchFamily="34" charset="0"/>
            </a:rPr>
            <a:t>value</a:t>
          </a:r>
          <a:r>
            <a:rPr lang="fr-FR" sz="4000" i="1" dirty="0" smtClean="0">
              <a:latin typeface="Segoe UI Light" pitchFamily="34" charset="0"/>
              <a:cs typeface="Segoe UI Light" pitchFamily="34" charset="0"/>
            </a:rPr>
            <a:t>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comparé au seuil critique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30DE1FAD-CD7B-47AF-A84A-E524D8BEEC37}" type="parTrans" cxnId="{CA53E6F4-9910-43E7-8A9F-AC48494A3485}">
      <dgm:prSet/>
      <dgm:spPr/>
      <dgm:t>
        <a:bodyPr/>
        <a:lstStyle/>
        <a:p>
          <a:endParaRPr lang="fr-FR"/>
        </a:p>
      </dgm:t>
    </dgm:pt>
    <dgm:pt modelId="{5F479D59-896D-4177-B1B4-2CCA485FE704}" type="sibTrans" cxnId="{CA53E6F4-9910-43E7-8A9F-AC48494A3485}">
      <dgm:prSet/>
      <dgm:spPr/>
      <dgm:t>
        <a:bodyPr/>
        <a:lstStyle/>
        <a:p>
          <a:endParaRPr lang="fr-FR"/>
        </a:p>
      </dgm:t>
    </dgm:pt>
    <dgm:pt modelId="{6D6D8B7F-58AA-45E6-A0D6-E0288A2534D7}">
      <dgm:prSet phldrT="[Texte]" custT="1"/>
      <dgm:spPr/>
      <dgm:t>
        <a:bodyPr/>
        <a:lstStyle/>
        <a:p>
          <a:r>
            <a:rPr lang="fr-FR" sz="4000" dirty="0" err="1" smtClean="0">
              <a:latin typeface="Segoe UI Light" pitchFamily="34" charset="0"/>
              <a:cs typeface="Segoe UI Light" pitchFamily="34" charset="0"/>
            </a:rPr>
            <a:t>Quality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 of </a:t>
          </a:r>
          <a:r>
            <a:rPr lang="fr-FR" sz="4000" i="1" dirty="0" err="1" smtClean="0">
              <a:latin typeface="Segoe UI Light" pitchFamily="34" charset="0"/>
              <a:cs typeface="Segoe UI Light" pitchFamily="34" charset="0"/>
            </a:rPr>
            <a:t>randomness</a:t>
          </a:r>
          <a:endParaRPr lang="fr-FR" sz="4000" i="1" dirty="0">
            <a:latin typeface="Segoe UI Light" pitchFamily="34" charset="0"/>
            <a:cs typeface="Segoe UI Light" pitchFamily="34" charset="0"/>
          </a:endParaRPr>
        </a:p>
      </dgm:t>
    </dgm:pt>
    <dgm:pt modelId="{1CE3B9BC-F839-4738-848B-D15FB9E30D6A}" type="parTrans" cxnId="{48D33534-9885-40D7-8A77-DC46C780E61E}">
      <dgm:prSet/>
      <dgm:spPr/>
      <dgm:t>
        <a:bodyPr/>
        <a:lstStyle/>
        <a:p>
          <a:endParaRPr lang="fr-FR"/>
        </a:p>
      </dgm:t>
    </dgm:pt>
    <dgm:pt modelId="{A05F3F54-CF88-4605-BA17-600D5A247D6E}" type="sibTrans" cxnId="{48D33534-9885-40D7-8A77-DC46C780E61E}">
      <dgm:prSet/>
      <dgm:spPr/>
      <dgm:t>
        <a:bodyPr/>
        <a:lstStyle/>
        <a:p>
          <a:endParaRPr lang="fr-FR"/>
        </a:p>
      </dgm:t>
    </dgm:pt>
    <dgm:pt modelId="{B20B64E0-D19A-4A88-A2EE-9F4B084BA0AD}" type="pres">
      <dgm:prSet presAssocID="{FC2CADF3-D274-458E-B660-7F7E2B4DDD71}" presName="Name0" presStyleCnt="0">
        <dgm:presLayoutVars>
          <dgm:dir/>
          <dgm:resizeHandles val="exact"/>
        </dgm:presLayoutVars>
      </dgm:prSet>
      <dgm:spPr/>
    </dgm:pt>
    <dgm:pt modelId="{69E7B104-C59E-4C06-9673-29405D36642C}" type="pres">
      <dgm:prSet presAssocID="{8EADAD70-47FE-4610-BA16-7540576DCED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03858-5652-4CC7-A70E-EA09B375EEDF}" type="pres">
      <dgm:prSet presAssocID="{E9B010E0-DF6E-4A8B-883E-D57EF9A24B56}" presName="sibTrans" presStyleLbl="sibTrans2D1" presStyleIdx="0" presStyleCnt="3"/>
      <dgm:spPr/>
    </dgm:pt>
    <dgm:pt modelId="{20360C56-39F4-41D6-8E27-19303C103A76}" type="pres">
      <dgm:prSet presAssocID="{E9B010E0-DF6E-4A8B-883E-D57EF9A24B56}" presName="connectorText" presStyleLbl="sibTrans2D1" presStyleIdx="0" presStyleCnt="3"/>
      <dgm:spPr/>
    </dgm:pt>
    <dgm:pt modelId="{B7C738DD-6B7F-470C-B7FE-6E3BFBA20A9E}" type="pres">
      <dgm:prSet presAssocID="{5136D705-147B-4586-9A77-7F0D93CCBA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AC6E7-21D5-49AF-A55C-A684A81DF676}" type="pres">
      <dgm:prSet presAssocID="{A08CC0E5-E1D7-4FEA-9753-9252C3E8D5B5}" presName="sibTrans" presStyleLbl="sibTrans2D1" presStyleIdx="1" presStyleCnt="3"/>
      <dgm:spPr/>
    </dgm:pt>
    <dgm:pt modelId="{DE1D67EB-AF83-4756-9DB3-53B80B90A267}" type="pres">
      <dgm:prSet presAssocID="{A08CC0E5-E1D7-4FEA-9753-9252C3E8D5B5}" presName="connectorText" presStyleLbl="sibTrans2D1" presStyleIdx="1" presStyleCnt="3"/>
      <dgm:spPr/>
    </dgm:pt>
    <dgm:pt modelId="{5ED1175E-574A-4725-A1D3-6CE60F6F53AA}" type="pres">
      <dgm:prSet presAssocID="{CE7880AC-422D-4303-9B78-C822D5791F8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EBC9F-CE47-4E25-99FB-188CCD33EDDA}" type="pres">
      <dgm:prSet presAssocID="{5F479D59-896D-4177-B1B4-2CCA485FE704}" presName="sibTrans" presStyleLbl="sibTrans2D1" presStyleIdx="2" presStyleCnt="3"/>
      <dgm:spPr/>
    </dgm:pt>
    <dgm:pt modelId="{BCA2B973-80D4-4974-8E7F-326B288BDB43}" type="pres">
      <dgm:prSet presAssocID="{5F479D59-896D-4177-B1B4-2CCA485FE704}" presName="connectorText" presStyleLbl="sibTrans2D1" presStyleIdx="2" presStyleCnt="3"/>
      <dgm:spPr/>
    </dgm:pt>
    <dgm:pt modelId="{D58F5B7B-5F4F-43C8-8D57-BE04A5AED534}" type="pres">
      <dgm:prSet presAssocID="{6D6D8B7F-58AA-45E6-A0D6-E0288A2534D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306451-4BCB-44B6-84C5-939618864201}" type="presOf" srcId="{A08CC0E5-E1D7-4FEA-9753-9252C3E8D5B5}" destId="{B19AC6E7-21D5-49AF-A55C-A684A81DF676}" srcOrd="0" destOrd="0" presId="urn:microsoft.com/office/officeart/2005/8/layout/process1"/>
    <dgm:cxn modelId="{C65CC120-814D-435E-9730-1B38688FA122}" type="presOf" srcId="{5F479D59-896D-4177-B1B4-2CCA485FE704}" destId="{D99EBC9F-CE47-4E25-99FB-188CCD33EDDA}" srcOrd="0" destOrd="0" presId="urn:microsoft.com/office/officeart/2005/8/layout/process1"/>
    <dgm:cxn modelId="{1B530A68-D841-43B4-8518-E9A30DA02076}" type="presOf" srcId="{CE7880AC-422D-4303-9B78-C822D5791F85}" destId="{5ED1175E-574A-4725-A1D3-6CE60F6F53AA}" srcOrd="0" destOrd="0" presId="urn:microsoft.com/office/officeart/2005/8/layout/process1"/>
    <dgm:cxn modelId="{08C99694-C335-44FA-BF54-529D664BBF56}" type="presOf" srcId="{6D6D8B7F-58AA-45E6-A0D6-E0288A2534D7}" destId="{D58F5B7B-5F4F-43C8-8D57-BE04A5AED534}" srcOrd="0" destOrd="0" presId="urn:microsoft.com/office/officeart/2005/8/layout/process1"/>
    <dgm:cxn modelId="{CA53E6F4-9910-43E7-8A9F-AC48494A3485}" srcId="{FC2CADF3-D274-458E-B660-7F7E2B4DDD71}" destId="{CE7880AC-422D-4303-9B78-C822D5791F85}" srcOrd="2" destOrd="0" parTransId="{30DE1FAD-CD7B-47AF-A84A-E524D8BEEC37}" sibTransId="{5F479D59-896D-4177-B1B4-2CCA485FE704}"/>
    <dgm:cxn modelId="{E7646FF0-FDAB-44E6-8E05-81B023BB7C44}" type="presOf" srcId="{FC2CADF3-D274-458E-B660-7F7E2B4DDD71}" destId="{B20B64E0-D19A-4A88-A2EE-9F4B084BA0AD}" srcOrd="0" destOrd="0" presId="urn:microsoft.com/office/officeart/2005/8/layout/process1"/>
    <dgm:cxn modelId="{32BED817-FDB1-4D6A-A4CC-C4826AE7F69A}" type="presOf" srcId="{5136D705-147B-4586-9A77-7F0D93CCBA4A}" destId="{B7C738DD-6B7F-470C-B7FE-6E3BFBA20A9E}" srcOrd="0" destOrd="0" presId="urn:microsoft.com/office/officeart/2005/8/layout/process1"/>
    <dgm:cxn modelId="{48D33534-9885-40D7-8A77-DC46C780E61E}" srcId="{FC2CADF3-D274-458E-B660-7F7E2B4DDD71}" destId="{6D6D8B7F-58AA-45E6-A0D6-E0288A2534D7}" srcOrd="3" destOrd="0" parTransId="{1CE3B9BC-F839-4738-848B-D15FB9E30D6A}" sibTransId="{A05F3F54-CF88-4605-BA17-600D5A247D6E}"/>
    <dgm:cxn modelId="{75574265-9008-40D3-94FF-DFADDA8695DE}" type="presOf" srcId="{8EADAD70-47FE-4610-BA16-7540576DCED9}" destId="{69E7B104-C59E-4C06-9673-29405D36642C}" srcOrd="0" destOrd="0" presId="urn:microsoft.com/office/officeart/2005/8/layout/process1"/>
    <dgm:cxn modelId="{B976C988-D24B-4E88-A1A9-7F5BF252B4BC}" type="presOf" srcId="{A08CC0E5-E1D7-4FEA-9753-9252C3E8D5B5}" destId="{DE1D67EB-AF83-4756-9DB3-53B80B90A267}" srcOrd="1" destOrd="0" presId="urn:microsoft.com/office/officeart/2005/8/layout/process1"/>
    <dgm:cxn modelId="{96A6E0C0-26A5-4C92-AA9A-4FF42C629F4A}" srcId="{FC2CADF3-D274-458E-B660-7F7E2B4DDD71}" destId="{8EADAD70-47FE-4610-BA16-7540576DCED9}" srcOrd="0" destOrd="0" parTransId="{03B77FD9-7FB5-412C-AD28-56DF0112D22B}" sibTransId="{E9B010E0-DF6E-4A8B-883E-D57EF9A24B56}"/>
    <dgm:cxn modelId="{125A0B9E-F27F-4F44-806B-AF4FFF43DDD3}" type="presOf" srcId="{E9B010E0-DF6E-4A8B-883E-D57EF9A24B56}" destId="{F5E03858-5652-4CC7-A70E-EA09B375EEDF}" srcOrd="0" destOrd="0" presId="urn:microsoft.com/office/officeart/2005/8/layout/process1"/>
    <dgm:cxn modelId="{16D9BE62-50C1-4381-9E60-D1760B78C0EB}" type="presOf" srcId="{E9B010E0-DF6E-4A8B-883E-D57EF9A24B56}" destId="{20360C56-39F4-41D6-8E27-19303C103A76}" srcOrd="1" destOrd="0" presId="urn:microsoft.com/office/officeart/2005/8/layout/process1"/>
    <dgm:cxn modelId="{92E3D8F0-58F2-4CEC-8483-0F3AC37CC3DA}" type="presOf" srcId="{5F479D59-896D-4177-B1B4-2CCA485FE704}" destId="{BCA2B973-80D4-4974-8E7F-326B288BDB43}" srcOrd="1" destOrd="0" presId="urn:microsoft.com/office/officeart/2005/8/layout/process1"/>
    <dgm:cxn modelId="{C52537FD-A131-495B-AC07-DE0D3244AD98}" srcId="{FC2CADF3-D274-458E-B660-7F7E2B4DDD71}" destId="{5136D705-147B-4586-9A77-7F0D93CCBA4A}" srcOrd="1" destOrd="0" parTransId="{86A35ABF-DEDF-4263-9870-8A582D18BA49}" sibTransId="{A08CC0E5-E1D7-4FEA-9753-9252C3E8D5B5}"/>
    <dgm:cxn modelId="{170C8923-906A-4358-9F7F-C0C72AC997A1}" type="presParOf" srcId="{B20B64E0-D19A-4A88-A2EE-9F4B084BA0AD}" destId="{69E7B104-C59E-4C06-9673-29405D36642C}" srcOrd="0" destOrd="0" presId="urn:microsoft.com/office/officeart/2005/8/layout/process1"/>
    <dgm:cxn modelId="{110A4D56-26E8-4720-ABD3-39B4E814871D}" type="presParOf" srcId="{B20B64E0-D19A-4A88-A2EE-9F4B084BA0AD}" destId="{F5E03858-5652-4CC7-A70E-EA09B375EEDF}" srcOrd="1" destOrd="0" presId="urn:microsoft.com/office/officeart/2005/8/layout/process1"/>
    <dgm:cxn modelId="{E79717E9-B617-4F41-AA80-DCBA0022BE8D}" type="presParOf" srcId="{F5E03858-5652-4CC7-A70E-EA09B375EEDF}" destId="{20360C56-39F4-41D6-8E27-19303C103A76}" srcOrd="0" destOrd="0" presId="urn:microsoft.com/office/officeart/2005/8/layout/process1"/>
    <dgm:cxn modelId="{8FAE23AB-E0A4-44E2-B068-20EF8DADE2D6}" type="presParOf" srcId="{B20B64E0-D19A-4A88-A2EE-9F4B084BA0AD}" destId="{B7C738DD-6B7F-470C-B7FE-6E3BFBA20A9E}" srcOrd="2" destOrd="0" presId="urn:microsoft.com/office/officeart/2005/8/layout/process1"/>
    <dgm:cxn modelId="{CFE75F7E-2BD2-444F-8531-2766EB41E8AE}" type="presParOf" srcId="{B20B64E0-D19A-4A88-A2EE-9F4B084BA0AD}" destId="{B19AC6E7-21D5-49AF-A55C-A684A81DF676}" srcOrd="3" destOrd="0" presId="urn:microsoft.com/office/officeart/2005/8/layout/process1"/>
    <dgm:cxn modelId="{EB2FC21B-BE2E-41F6-8EE0-6DC265EC0C84}" type="presParOf" srcId="{B19AC6E7-21D5-49AF-A55C-A684A81DF676}" destId="{DE1D67EB-AF83-4756-9DB3-53B80B90A267}" srcOrd="0" destOrd="0" presId="urn:microsoft.com/office/officeart/2005/8/layout/process1"/>
    <dgm:cxn modelId="{0D6B54A4-4E16-4970-954C-6D623CE945AA}" type="presParOf" srcId="{B20B64E0-D19A-4A88-A2EE-9F4B084BA0AD}" destId="{5ED1175E-574A-4725-A1D3-6CE60F6F53AA}" srcOrd="4" destOrd="0" presId="urn:microsoft.com/office/officeart/2005/8/layout/process1"/>
    <dgm:cxn modelId="{E60C72D6-037F-40C4-85F3-650D07B76E4F}" type="presParOf" srcId="{B20B64E0-D19A-4A88-A2EE-9F4B084BA0AD}" destId="{D99EBC9F-CE47-4E25-99FB-188CCD33EDDA}" srcOrd="5" destOrd="0" presId="urn:microsoft.com/office/officeart/2005/8/layout/process1"/>
    <dgm:cxn modelId="{21000275-AB54-4CEE-87C1-83A70EDA3871}" type="presParOf" srcId="{D99EBC9F-CE47-4E25-99FB-188CCD33EDDA}" destId="{BCA2B973-80D4-4974-8E7F-326B288BDB43}" srcOrd="0" destOrd="0" presId="urn:microsoft.com/office/officeart/2005/8/layout/process1"/>
    <dgm:cxn modelId="{6AADD3B9-9064-4F99-8847-10B20EF5CA62}" type="presParOf" srcId="{B20B64E0-D19A-4A88-A2EE-9F4B084BA0AD}" destId="{D58F5B7B-5F4F-43C8-8D57-BE04A5AED534}" srcOrd="6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7855-945C-49CD-8798-194093DB97D2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D439-15D5-4FA1-985D-977486662F9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D439-15D5-4FA1-985D-977486662F9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pPr/>
              <a:t>2016-06-23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3000"/>
            <a:lum bright="3000" contrast="46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697" y="504281"/>
            <a:ext cx="20973725" cy="366635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r>
              <a:rPr lang="fr-CA" altLang="fr-FR" sz="1700" dirty="0" smtClean="0">
                <a:latin typeface="Segoe Print" pitchFamily="2" charset="0"/>
              </a:rPr>
              <a:t/>
            </a:r>
            <a:br>
              <a:rPr lang="fr-CA" altLang="fr-FR" sz="1700" dirty="0" smtClean="0">
                <a:latin typeface="Segoe Print" pitchFamily="2" charset="0"/>
              </a:rPr>
            </a:b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Projet d’étudiants de 1</a:t>
            </a:r>
            <a:r>
              <a:rPr lang="fr-CA" altLang="fr-FR" sz="5000" b="1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ère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année </a:t>
            </a:r>
            <a:r>
              <a:rPr lang="fr-CA" altLang="fr-FR" sz="5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CA" altLang="fr-FR" sz="5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Nathan Azoulay, Anas 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Barakat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Adrien Cohen-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Olivar</a:t>
            </a:r>
            <a:endParaRPr lang="fr-CA" altLang="fr-FR" sz="5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ctr" eaLnBrk="1" hangingPunct="1"/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Encadrés par 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Lirida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Naviner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You Wang</a:t>
            </a:r>
            <a:endParaRPr lang="fr-CA" altLang="fr-FR" sz="5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Ellipse 4"/>
          <p:cNvSpPr>
            <a:spLocks noChangeArrowheads="1"/>
          </p:cNvSpPr>
          <p:nvPr/>
        </p:nvSpPr>
        <p:spPr bwMode="auto">
          <a:xfrm>
            <a:off x="16945018" y="2200177"/>
            <a:ext cx="4443368" cy="17145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lIns="65306" tIns="32653" rIns="65306" bIns="32653"/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PAF</a:t>
            </a:r>
          </a:p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15 jours chrono!</a:t>
            </a:r>
            <a:endParaRPr lang="fr-CA" alt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5716" y="4914822"/>
            <a:ext cx="20359830" cy="2357453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1-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Objectifs</a:t>
            </a:r>
            <a:endParaRPr lang="fr-CA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4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Développer un testeur de qualité de nombres pseudo-aléatoires généré par un PRNG.</a:t>
            </a: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4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fr-CA" sz="44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Réaliser un GUI.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372458" y="13558819"/>
            <a:ext cx="9358378" cy="4801314"/>
          </a:xfrm>
          <a:prstGeom prst="rect">
            <a:avLst/>
          </a:prstGeom>
          <a:solidFill>
            <a:srgbClr val="9DDBF1"/>
          </a:solidFill>
          <a:ln>
            <a:solidFill>
              <a:srgbClr val="9DDBF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3- 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Algorithmes des tests</a:t>
            </a:r>
            <a:endParaRPr lang="fr-CA" sz="5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Utilisez les polices de caractères 	</a:t>
            </a:r>
            <a:r>
              <a:rPr lang="fr-CA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empattements			Arial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85716" y="7700904"/>
            <a:ext cx="20431268" cy="4356000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2- 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Principe des tests</a:t>
            </a:r>
          </a:p>
          <a:p>
            <a:pPr lvl="0" algn="ctr">
              <a:defRPr/>
            </a:pPr>
            <a:endParaRPr lang="fr-CA" sz="5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4476" y="17773661"/>
            <a:ext cx="8793957" cy="88947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Illustration </a:t>
            </a:r>
            <a:r>
              <a:rPr lang="fr-CA" sz="2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(Image, graphique, schéma, photo ou </a:t>
            </a:r>
            <a:r>
              <a:rPr lang="fr-CA" sz="27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autre)</a:t>
            </a: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vaut mille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mots. L’illustration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doit appuyer le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propos.</a:t>
            </a: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doit informer le lecteur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85848" y="23417263"/>
            <a:ext cx="5103813" cy="8063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 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recommandations)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9586904" y="22988635"/>
            <a:ext cx="5103813" cy="89101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 Bibliographie </a:t>
            </a:r>
            <a:r>
              <a:rPr lang="fr-CA" sz="2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 </a:t>
            </a:r>
            <a:r>
              <a:rPr lang="fr-CA" sz="2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références)</a:t>
            </a: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Auteur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Année, Titre, Source, Page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Respectez les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normes rédactionnelles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 département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5924112" y="24122905"/>
            <a:ext cx="5147657" cy="698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 </a:t>
            </a: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Remerciements</a:t>
            </a:r>
          </a:p>
          <a:p>
            <a:pPr lvl="0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lvl="0"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N’hésitez pas à remercier ceux qui vous ont fourni de l’aide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courriel et site Internet</a:t>
            </a: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581025" y="4104681"/>
            <a:ext cx="20445461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aphique 35"/>
          <p:cNvGraphicFramePr/>
          <p:nvPr>
            <p:extLst>
              <p:ext uri="{D42A27DB-BD31-4B8C-83A1-F6EECF244321}">
                <p14:modId xmlns:p14="http://schemas.microsoft.com/office/powerpoint/2010/main" xmlns="" val="1668838395"/>
              </p:ext>
            </p:extLst>
          </p:nvPr>
        </p:nvGraphicFramePr>
        <p:xfrm>
          <a:off x="1800162" y="18059413"/>
          <a:ext cx="6522789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0096" y="1770812"/>
            <a:ext cx="2286016" cy="21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2014476" y="8415283"/>
          <a:ext cx="17145120" cy="30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1" name="Rectangle 30"/>
          <p:cNvSpPr/>
          <p:nvPr/>
        </p:nvSpPr>
        <p:spPr>
          <a:xfrm>
            <a:off x="99862" y="485665"/>
            <a:ext cx="2150283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altLang="fr-FR" sz="6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PEUT-ON ÊTRE CERTAIN DE L’INCERTITUDE?</a:t>
            </a:r>
            <a:endParaRPr lang="fr-FR" sz="6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7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139</Words>
  <Application>Microsoft Office PowerPoint</Application>
  <PresentationFormat>Personnalisé</PresentationFormat>
  <Paragraphs>89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Azoulay</cp:lastModifiedBy>
  <cp:revision>41</cp:revision>
  <dcterms:created xsi:type="dcterms:W3CDTF">2014-03-10T17:22:20Z</dcterms:created>
  <dcterms:modified xsi:type="dcterms:W3CDTF">2016-06-24T08:54:24Z</dcterms:modified>
</cp:coreProperties>
</file>