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528" y="-80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5136D705-147B-4586-9A77-7F0D93CCBA4A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CE7880AC-422D-4303-9B78-C822D5791F85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D6D8B7F-58AA-45E6-A0D6-E0288A2534D7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 custScaleX="137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 custScaleX="15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 custScaleX="132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B104-C59E-4C06-9673-29405D36642C}">
      <dsp:nvSpPr>
        <dsp:cNvPr id="0" name=""/>
        <dsp:cNvSpPr/>
      </dsp:nvSpPr>
      <dsp:spPr>
        <a:xfrm>
          <a:off x="18797" y="265262"/>
          <a:ext cx="3073228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72857" y="319322"/>
        <a:ext cx="2965108" cy="1737619"/>
      </dsp:txXfrm>
    </dsp:sp>
    <dsp:sp modelId="{F5E03858-5652-4CC7-A70E-EA09B375EEDF}">
      <dsp:nvSpPr>
        <dsp:cNvPr id="0" name=""/>
        <dsp:cNvSpPr/>
      </dsp:nvSpPr>
      <dsp:spPr>
        <a:xfrm>
          <a:off x="3399348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3399348" y="959483"/>
        <a:ext cx="456067" cy="457296"/>
      </dsp:txXfrm>
    </dsp:sp>
    <dsp:sp modelId="{B7C738DD-6B7F-470C-B7FE-6E3BFBA20A9E}">
      <dsp:nvSpPr>
        <dsp:cNvPr id="0" name=""/>
        <dsp:cNvSpPr/>
      </dsp:nvSpPr>
      <dsp:spPr>
        <a:xfrm>
          <a:off x="4321317" y="265262"/>
          <a:ext cx="4231466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4375377" y="319322"/>
        <a:ext cx="4123346" cy="1737619"/>
      </dsp:txXfrm>
    </dsp:sp>
    <dsp:sp modelId="{B19AC6E7-21D5-49AF-A55C-A684A81DF676}">
      <dsp:nvSpPr>
        <dsp:cNvPr id="0" name=""/>
        <dsp:cNvSpPr/>
      </dsp:nvSpPr>
      <dsp:spPr>
        <a:xfrm>
          <a:off x="8860106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8860106" y="959483"/>
        <a:ext cx="456067" cy="457296"/>
      </dsp:txXfrm>
    </dsp:sp>
    <dsp:sp modelId="{5ED1175E-574A-4725-A1D3-6CE60F6F53AA}">
      <dsp:nvSpPr>
        <dsp:cNvPr id="0" name=""/>
        <dsp:cNvSpPr/>
      </dsp:nvSpPr>
      <dsp:spPr>
        <a:xfrm>
          <a:off x="9782075" y="265262"/>
          <a:ext cx="476783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kern="1200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9836135" y="319322"/>
        <a:ext cx="4659717" cy="1737619"/>
      </dsp:txXfrm>
    </dsp:sp>
    <dsp:sp modelId="{D99EBC9F-CE47-4E25-99FB-188CCD33EDDA}">
      <dsp:nvSpPr>
        <dsp:cNvPr id="0" name=""/>
        <dsp:cNvSpPr/>
      </dsp:nvSpPr>
      <dsp:spPr>
        <a:xfrm>
          <a:off x="14857234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14857234" y="959483"/>
        <a:ext cx="456067" cy="457296"/>
      </dsp:txXfrm>
    </dsp:sp>
    <dsp:sp modelId="{D58F5B7B-5F4F-43C8-8D57-BE04A5AED534}">
      <dsp:nvSpPr>
        <dsp:cNvPr id="0" name=""/>
        <dsp:cNvSpPr/>
      </dsp:nvSpPr>
      <dsp:spPr>
        <a:xfrm>
          <a:off x="15779203" y="265262"/>
          <a:ext cx="407620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kern="120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kern="1200" dirty="0">
            <a:latin typeface="Segoe UI Light" pitchFamily="34" charset="0"/>
            <a:cs typeface="Segoe UI Light" pitchFamily="34" charset="0"/>
          </a:endParaRPr>
        </a:p>
      </dsp:txBody>
      <dsp:txXfrm>
        <a:off x="15833263" y="319322"/>
        <a:ext cx="3968087" cy="1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25/06/16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3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48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4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8576354" y="1512393"/>
            <a:ext cx="2378124" cy="24482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536729"/>
            <a:ext cx="9567562" cy="4216539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 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Problématique</a:t>
            </a:r>
            <a:endParaRPr lang="fr-C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Testeur,  Qualité, Aléatoire,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PRNG</a:t>
            </a:r>
          </a:p>
          <a:p>
            <a:pPr lvl="0" algn="just">
              <a:buFont typeface="Wingdings" pitchFamily="2" charset="2"/>
              <a:buChar char="§"/>
              <a:defRPr/>
            </a:pPr>
            <a:endParaRPr lang="fr-CA" sz="4300" dirty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1111</a:t>
            </a: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0000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</a:t>
            </a: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fr-CA" sz="48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8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is-IS" sz="480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…1</a:t>
            </a:r>
            <a:r>
              <a:rPr lang="is-IS" sz="4800" smtClean="0">
                <a:latin typeface="Segoe UI Light" pitchFamily="34" charset="0"/>
                <a:cs typeface="Segoe UI Light" pitchFamily="34" charset="0"/>
              </a:rPr>
              <a:t>00</a:t>
            </a:r>
            <a:endParaRPr lang="fr-CA" sz="4800" dirty="0">
              <a:solidFill>
                <a:srgbClr val="0000FF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just">
              <a:defRPr/>
            </a:pPr>
            <a:r>
              <a:rPr lang="fr-CA" sz="4000" dirty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Est-ce vraiment une séquence aléatoire</a:t>
            </a:r>
            <a:r>
              <a:rPr lang="fr-CA" sz="40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?</a:t>
            </a:r>
          </a:p>
          <a:p>
            <a:pPr lvl="0" algn="just">
              <a:defRPr/>
            </a:pPr>
            <a:endParaRPr lang="fr-CA" sz="40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76214" y="16706081"/>
            <a:ext cx="10647164" cy="14465497"/>
          </a:xfrm>
          <a:prstGeom prst="rect">
            <a:avLst/>
          </a:prstGeom>
          <a:solidFill>
            <a:srgbClr val="C9F3FB">
              <a:alpha val="90000"/>
            </a:srgbClr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4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Algorithmes de Tests *</a:t>
            </a: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Block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CA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Non-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742950" lvl="0" indent="-742950">
              <a:buAutoNum type="arabicPlain" startAt="7"/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6214" y="9217249"/>
            <a:ext cx="20431268" cy="7201971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Principe des tests</a:t>
            </a: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665446" y="16663098"/>
            <a:ext cx="9289032" cy="7586693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Interface graphique (</a:t>
            </a:r>
            <a:r>
              <a:rPr lang="fr-CA" sz="4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441310" y="4536729"/>
            <a:ext cx="10657334" cy="4431983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48222" y="31467721"/>
            <a:ext cx="20522280" cy="553998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A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Suite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Applications, NIST 2010</a:t>
            </a:r>
            <a:endParaRPr lang="fr-CA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9462" y="28142573"/>
            <a:ext cx="9073008" cy="2893100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-Conclusion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864246" y="4464721"/>
            <a:ext cx="19874208" cy="7200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4" y="1728417"/>
            <a:ext cx="2088232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731697408"/>
              </p:ext>
            </p:extLst>
          </p:nvPr>
        </p:nvGraphicFramePr>
        <p:xfrm>
          <a:off x="936254" y="10297369"/>
          <a:ext cx="198742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809462" y="24701578"/>
            <a:ext cx="9073008" cy="2877711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Résultats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366" y="5472833"/>
            <a:ext cx="2558493" cy="227544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657334" y="7871744"/>
            <a:ext cx="3240360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5726" y="5472833"/>
            <a:ext cx="3019819" cy="237626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3465646" y="7849097"/>
            <a:ext cx="4392488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Échantillonnage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4118" y="5328817"/>
            <a:ext cx="3136900" cy="2590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1470" y="17532597"/>
            <a:ext cx="8866878" cy="65183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714118" y="7921105"/>
            <a:ext cx="3312368" cy="792088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Cryptologie </a:t>
            </a: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1794" y="24773279"/>
            <a:ext cx="4546660" cy="28060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5526" y="25563065"/>
            <a:ext cx="3013185" cy="18002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5166" y="16706081"/>
            <a:ext cx="2000275" cy="2000275"/>
          </a:xfrm>
          <a:prstGeom prst="rect">
            <a:avLst/>
          </a:prstGeom>
        </p:spPr>
      </p:pic>
      <p:sp>
        <p:nvSpPr>
          <p:cNvPr id="29" name="Rectangle à coins arrondis 28"/>
          <p:cNvSpPr/>
          <p:nvPr/>
        </p:nvSpPr>
        <p:spPr>
          <a:xfrm>
            <a:off x="936254" y="12673633"/>
            <a:ext cx="3168352" cy="33843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56734" y="12745641"/>
            <a:ext cx="4248472" cy="3312368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729342" y="12817649"/>
            <a:ext cx="4752528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0830" y="12889657"/>
            <a:ext cx="2376264" cy="13794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0830" y="14401826"/>
            <a:ext cx="2302520" cy="142214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296294" y="13177689"/>
            <a:ext cx="2592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</a:t>
            </a:r>
            <a:r>
              <a:rPr lang="fr-CA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  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  </a:t>
            </a: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73358" y="13681745"/>
            <a:ext cx="4464496" cy="711731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16850022" y="12889657"/>
            <a:ext cx="3888432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8625" y="13969777"/>
            <a:ext cx="3858185" cy="797557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6778014" y="13033673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REGLE DE DECISION</a:t>
            </a:r>
            <a:endParaRPr lang="fr-FR" sz="3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6922030" y="14905881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=&gt; NON- RANDOM</a:t>
            </a:r>
            <a:endParaRPr lang="fr-FR" sz="3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1233398" y="1483387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Distribution </a:t>
            </a:r>
            <a:r>
              <a:rPr lang="fr-FR" sz="3600" dirty="0" err="1" smtClean="0"/>
              <a:t>χ</a:t>
            </a:r>
            <a:r>
              <a:rPr lang="fr-FR" sz="3600" dirty="0" smtClean="0"/>
              <a:t> carr</a:t>
            </a:r>
            <a:r>
              <a:rPr lang="fr-FR" sz="3600" dirty="0"/>
              <a:t>é</a:t>
            </a:r>
            <a:r>
              <a:rPr lang="fr-FR" sz="3600" dirty="0" smtClean="0"/>
              <a:t>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164</Words>
  <Application>Microsoft Macintosh PowerPoint</Application>
  <PresentationFormat>Personnalisé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Anas Barakat</cp:lastModifiedBy>
  <cp:revision>78</cp:revision>
  <dcterms:created xsi:type="dcterms:W3CDTF">2014-03-10T17:22:20Z</dcterms:created>
  <dcterms:modified xsi:type="dcterms:W3CDTF">2016-06-25T23:21:25Z</dcterms:modified>
</cp:coreProperties>
</file>