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92" r:id="rId6"/>
    <p:sldId id="293" r:id="rId7"/>
    <p:sldId id="259" r:id="rId8"/>
    <p:sldId id="265" r:id="rId9"/>
    <p:sldId id="289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263" r:id="rId20"/>
    <p:sldId id="266" r:id="rId21"/>
    <p:sldId id="28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45BE0E-8866-45C8-8864-EC8FEFA8B9B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5" csCatId="colorful" phldr="1"/>
      <dgm:spPr/>
      <dgm:t>
        <a:bodyPr/>
        <a:lstStyle/>
        <a:p>
          <a:endParaRPr lang="en-US"/>
        </a:p>
      </dgm:t>
    </dgm:pt>
    <dgm:pt modelId="{C96D8B53-0B28-4D72-A150-2E8B8312FA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 dirty="0"/>
            <a:t>The purpose of PetroPulse is to provide a petrol station management system that streamlines sales, fuel orders, payments, customer loyalty, and administrative tasks by defining its functional and non-functional requirements.</a:t>
          </a:r>
          <a:endParaRPr lang="en-US" b="1" dirty="0"/>
        </a:p>
      </dgm:t>
    </dgm:pt>
    <dgm:pt modelId="{8F2DFFBD-637C-4902-8543-3086F0BD0C6F}" type="parTrans" cxnId="{ADC6A194-4A16-4078-AF2F-33BB45A1B9CE}">
      <dgm:prSet/>
      <dgm:spPr/>
      <dgm:t>
        <a:bodyPr/>
        <a:lstStyle/>
        <a:p>
          <a:endParaRPr lang="en-US"/>
        </a:p>
      </dgm:t>
    </dgm:pt>
    <dgm:pt modelId="{32A134FA-945D-4EE6-8D6D-807C2018AA2D}" type="sibTrans" cxnId="{ADC6A194-4A16-4078-AF2F-33BB45A1B9CE}">
      <dgm:prSet/>
      <dgm:spPr/>
      <dgm:t>
        <a:bodyPr/>
        <a:lstStyle/>
        <a:p>
          <a:endParaRPr lang="en-US"/>
        </a:p>
      </dgm:t>
    </dgm:pt>
    <dgm:pt modelId="{4BF5AE42-169A-48FF-8079-9296CF5997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Problem: The issues that led to the creation of PetroPulse include inefficient manual processes, lack of real-time data, high administrative burdens, customer dissatisfaction due to slow transactions, and operational challenges in inventory tracking and fuel ordering. PetroPulse aims to solve these problems with an automated solution.</a:t>
          </a:r>
        </a:p>
      </dgm:t>
    </dgm:pt>
    <dgm:pt modelId="{40D3D09F-FCB9-4D5E-92CF-58DA100DA5E1}" type="parTrans" cxnId="{919D6AF0-9412-4DCC-A94D-818AACBDA8BE}">
      <dgm:prSet/>
      <dgm:spPr/>
      <dgm:t>
        <a:bodyPr/>
        <a:lstStyle/>
        <a:p>
          <a:endParaRPr lang="en-US"/>
        </a:p>
      </dgm:t>
    </dgm:pt>
    <dgm:pt modelId="{F8A6F8A0-8637-4D66-8D1B-7EA9F48CC2C9}" type="sibTrans" cxnId="{919D6AF0-9412-4DCC-A94D-818AACBDA8BE}">
      <dgm:prSet/>
      <dgm:spPr/>
      <dgm:t>
        <a:bodyPr/>
        <a:lstStyle/>
        <a:p>
          <a:endParaRPr lang="en-US"/>
        </a:p>
      </dgm:t>
    </dgm:pt>
    <dgm:pt modelId="{8487F65D-E114-4723-B426-C9DCAC1D2086}" type="pres">
      <dgm:prSet presAssocID="{5D45BE0E-8866-45C8-8864-EC8FEFA8B9B7}" presName="root" presStyleCnt="0">
        <dgm:presLayoutVars>
          <dgm:dir/>
          <dgm:resizeHandles val="exact"/>
        </dgm:presLayoutVars>
      </dgm:prSet>
      <dgm:spPr/>
    </dgm:pt>
    <dgm:pt modelId="{ECA846E2-104E-40A9-9E2C-BFE8F577D6CE}" type="pres">
      <dgm:prSet presAssocID="{C96D8B53-0B28-4D72-A150-2E8B8312FA8D}" presName="compNode" presStyleCnt="0"/>
      <dgm:spPr/>
    </dgm:pt>
    <dgm:pt modelId="{661DFEF3-6753-4328-B128-43442817AD3C}" type="pres">
      <dgm:prSet presAssocID="{C96D8B53-0B28-4D72-A150-2E8B8312FA8D}" presName="bgRect" presStyleLbl="bgShp" presStyleIdx="0" presStyleCnt="2" custScaleX="99486" custScaleY="189636" custLinFactNeighborX="257" custLinFactNeighborY="-12840"/>
      <dgm:spPr/>
    </dgm:pt>
    <dgm:pt modelId="{E86FD2E2-EA69-4D36-9C8A-DBCED88DF11C}" type="pres">
      <dgm:prSet presAssocID="{C96D8B53-0B28-4D72-A150-2E8B8312FA8D}" presName="iconRect" presStyleLbl="node1" presStyleIdx="0" presStyleCnt="2"/>
      <dgm:spPr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</dgm:pt>
    <dgm:pt modelId="{69C501BF-E8A7-4D1D-A2D2-4185C6D68925}" type="pres">
      <dgm:prSet presAssocID="{C96D8B53-0B28-4D72-A150-2E8B8312FA8D}" presName="spaceRect" presStyleCnt="0"/>
      <dgm:spPr/>
    </dgm:pt>
    <dgm:pt modelId="{A2820F9E-E5B3-4E9A-9806-702AD28A6250}" type="pres">
      <dgm:prSet presAssocID="{C96D8B53-0B28-4D72-A150-2E8B8312FA8D}" presName="parTx" presStyleLbl="revTx" presStyleIdx="0" presStyleCnt="2" custScaleY="118969">
        <dgm:presLayoutVars>
          <dgm:chMax val="0"/>
          <dgm:chPref val="0"/>
        </dgm:presLayoutVars>
      </dgm:prSet>
      <dgm:spPr/>
    </dgm:pt>
    <dgm:pt modelId="{31AFC00A-DDE6-4D16-AE04-C22B37C79F5E}" type="pres">
      <dgm:prSet presAssocID="{32A134FA-945D-4EE6-8D6D-807C2018AA2D}" presName="sibTrans" presStyleCnt="0"/>
      <dgm:spPr/>
    </dgm:pt>
    <dgm:pt modelId="{B7F08540-9629-416E-9C30-74DFF12C3B33}" type="pres">
      <dgm:prSet presAssocID="{4BF5AE42-169A-48FF-8079-9296CF5997EB}" presName="compNode" presStyleCnt="0"/>
      <dgm:spPr/>
    </dgm:pt>
    <dgm:pt modelId="{E65AF452-074E-498E-A5FD-60CC3A0CFF82}" type="pres">
      <dgm:prSet presAssocID="{4BF5AE42-169A-48FF-8079-9296CF5997EB}" presName="bgRect" presStyleLbl="bgShp" presStyleIdx="1" presStyleCnt="2" custScaleX="99486" custScaleY="210230" custLinFactNeighborX="182"/>
      <dgm:spPr/>
    </dgm:pt>
    <dgm:pt modelId="{4C5DBA1A-EF8F-4533-9E4F-8C70DA93CAE0}" type="pres">
      <dgm:prSet presAssocID="{4BF5AE42-169A-48FF-8079-9296CF5997EB}" presName="iconRect" presStyleLbl="node1" presStyleIdx="1" presStyleCnt="2" custLinFactNeighborX="3382"/>
      <dgm:spPr>
        <a:blipFill>
          <a:blip xmlns:r="http://schemas.openxmlformats.org/officeDocument/2006/relationships" r:embed="rId2"/>
          <a:srcRect/>
          <a:stretch>
            <a:fillRect/>
          </a:stretch>
        </a:blipFill>
        <a:ln>
          <a:noFill/>
        </a:ln>
      </dgm:spPr>
    </dgm:pt>
    <dgm:pt modelId="{AE73AA87-B60C-4194-B153-C4B949D5702C}" type="pres">
      <dgm:prSet presAssocID="{4BF5AE42-169A-48FF-8079-9296CF5997EB}" presName="spaceRect" presStyleCnt="0"/>
      <dgm:spPr/>
    </dgm:pt>
    <dgm:pt modelId="{19463799-FC00-4B8B-9283-357952366D4C}" type="pres">
      <dgm:prSet presAssocID="{4BF5AE42-169A-48FF-8079-9296CF5997EB}" presName="parTx" presStyleLbl="revTx" presStyleIdx="1" presStyleCnt="2" custScaleY="174020">
        <dgm:presLayoutVars>
          <dgm:chMax val="0"/>
          <dgm:chPref val="0"/>
        </dgm:presLayoutVars>
      </dgm:prSet>
      <dgm:spPr/>
    </dgm:pt>
  </dgm:ptLst>
  <dgm:cxnLst>
    <dgm:cxn modelId="{FE3EFF73-16C0-470B-8CAC-143C73EF119A}" type="presOf" srcId="{C96D8B53-0B28-4D72-A150-2E8B8312FA8D}" destId="{A2820F9E-E5B3-4E9A-9806-702AD28A6250}" srcOrd="0" destOrd="0" presId="urn:microsoft.com/office/officeart/2018/2/layout/IconVerticalSolidList"/>
    <dgm:cxn modelId="{ADC6A194-4A16-4078-AF2F-33BB45A1B9CE}" srcId="{5D45BE0E-8866-45C8-8864-EC8FEFA8B9B7}" destId="{C96D8B53-0B28-4D72-A150-2E8B8312FA8D}" srcOrd="0" destOrd="0" parTransId="{8F2DFFBD-637C-4902-8543-3086F0BD0C6F}" sibTransId="{32A134FA-945D-4EE6-8D6D-807C2018AA2D}"/>
    <dgm:cxn modelId="{B953C7BA-3E58-44A0-8A68-15A3A084D6B7}" type="presOf" srcId="{5D45BE0E-8866-45C8-8864-EC8FEFA8B9B7}" destId="{8487F65D-E114-4723-B426-C9DCAC1D2086}" srcOrd="0" destOrd="0" presId="urn:microsoft.com/office/officeart/2018/2/layout/IconVerticalSolidList"/>
    <dgm:cxn modelId="{7D396FD5-95EF-40A0-8091-7B4AB33E385E}" type="presOf" srcId="{4BF5AE42-169A-48FF-8079-9296CF5997EB}" destId="{19463799-FC00-4B8B-9283-357952366D4C}" srcOrd="0" destOrd="0" presId="urn:microsoft.com/office/officeart/2018/2/layout/IconVerticalSolidList"/>
    <dgm:cxn modelId="{919D6AF0-9412-4DCC-A94D-818AACBDA8BE}" srcId="{5D45BE0E-8866-45C8-8864-EC8FEFA8B9B7}" destId="{4BF5AE42-169A-48FF-8079-9296CF5997EB}" srcOrd="1" destOrd="0" parTransId="{40D3D09F-FCB9-4D5E-92CF-58DA100DA5E1}" sibTransId="{F8A6F8A0-8637-4D66-8D1B-7EA9F48CC2C9}"/>
    <dgm:cxn modelId="{C2836BFC-2C45-4AC9-BCD0-6EAB9CEE861D}" type="presParOf" srcId="{8487F65D-E114-4723-B426-C9DCAC1D2086}" destId="{ECA846E2-104E-40A9-9E2C-BFE8F577D6CE}" srcOrd="0" destOrd="0" presId="urn:microsoft.com/office/officeart/2018/2/layout/IconVerticalSolidList"/>
    <dgm:cxn modelId="{BCE6DA42-B650-4B03-A976-55275D26E07A}" type="presParOf" srcId="{ECA846E2-104E-40A9-9E2C-BFE8F577D6CE}" destId="{661DFEF3-6753-4328-B128-43442817AD3C}" srcOrd="0" destOrd="0" presId="urn:microsoft.com/office/officeart/2018/2/layout/IconVerticalSolidList"/>
    <dgm:cxn modelId="{BDC01B85-620A-42B3-B6F3-709A997AA482}" type="presParOf" srcId="{ECA846E2-104E-40A9-9E2C-BFE8F577D6CE}" destId="{E86FD2E2-EA69-4D36-9C8A-DBCED88DF11C}" srcOrd="1" destOrd="0" presId="urn:microsoft.com/office/officeart/2018/2/layout/IconVerticalSolidList"/>
    <dgm:cxn modelId="{0843414B-7A24-45C4-9D88-97D3FE189CD1}" type="presParOf" srcId="{ECA846E2-104E-40A9-9E2C-BFE8F577D6CE}" destId="{69C501BF-E8A7-4D1D-A2D2-4185C6D68925}" srcOrd="2" destOrd="0" presId="urn:microsoft.com/office/officeart/2018/2/layout/IconVerticalSolidList"/>
    <dgm:cxn modelId="{81AD3C2D-1D19-4509-A20C-DDE5D928C2F3}" type="presParOf" srcId="{ECA846E2-104E-40A9-9E2C-BFE8F577D6CE}" destId="{A2820F9E-E5B3-4E9A-9806-702AD28A6250}" srcOrd="3" destOrd="0" presId="urn:microsoft.com/office/officeart/2018/2/layout/IconVerticalSolidList"/>
    <dgm:cxn modelId="{A2AB454D-04F4-4E04-8FD8-0CCEE9DF7887}" type="presParOf" srcId="{8487F65D-E114-4723-B426-C9DCAC1D2086}" destId="{31AFC00A-DDE6-4D16-AE04-C22B37C79F5E}" srcOrd="1" destOrd="0" presId="urn:microsoft.com/office/officeart/2018/2/layout/IconVerticalSolidList"/>
    <dgm:cxn modelId="{685B4188-B7BC-4095-960A-AEA9767E72CC}" type="presParOf" srcId="{8487F65D-E114-4723-B426-C9DCAC1D2086}" destId="{B7F08540-9629-416E-9C30-74DFF12C3B33}" srcOrd="2" destOrd="0" presId="urn:microsoft.com/office/officeart/2018/2/layout/IconVerticalSolidList"/>
    <dgm:cxn modelId="{A106AD76-E877-45BF-852D-8C6DD6EA844D}" type="presParOf" srcId="{B7F08540-9629-416E-9C30-74DFF12C3B33}" destId="{E65AF452-074E-498E-A5FD-60CC3A0CFF82}" srcOrd="0" destOrd="0" presId="urn:microsoft.com/office/officeart/2018/2/layout/IconVerticalSolidList"/>
    <dgm:cxn modelId="{85C5A205-032C-41D6-A859-E3F667726FA5}" type="presParOf" srcId="{B7F08540-9629-416E-9C30-74DFF12C3B33}" destId="{4C5DBA1A-EF8F-4533-9E4F-8C70DA93CAE0}" srcOrd="1" destOrd="0" presId="urn:microsoft.com/office/officeart/2018/2/layout/IconVerticalSolidList"/>
    <dgm:cxn modelId="{9D19156D-6293-4B31-AE54-7CF0D246874D}" type="presParOf" srcId="{B7F08540-9629-416E-9C30-74DFF12C3B33}" destId="{AE73AA87-B60C-4194-B153-C4B949D5702C}" srcOrd="2" destOrd="0" presId="urn:microsoft.com/office/officeart/2018/2/layout/IconVerticalSolidList"/>
    <dgm:cxn modelId="{9F491BB1-4E00-4A4B-A163-6D40B15834F5}" type="presParOf" srcId="{B7F08540-9629-416E-9C30-74DFF12C3B33}" destId="{19463799-FC00-4B8B-9283-357952366D4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77CAEA-D97E-4584-9D79-7CE2AC2C29D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2" csCatId="colorful" phldr="1"/>
      <dgm:spPr/>
      <dgm:t>
        <a:bodyPr/>
        <a:lstStyle/>
        <a:p>
          <a:endParaRPr lang="en-US"/>
        </a:p>
      </dgm:t>
    </dgm:pt>
    <dgm:pt modelId="{8A8E63C9-5C35-4D1F-9C8A-34C47784BC6C}">
      <dgm:prSet/>
      <dgm:spPr/>
      <dgm:t>
        <a:bodyPr/>
        <a:lstStyle/>
        <a:p>
          <a:r>
            <a:rPr lang="en-US" b="1" i="0" baseline="0" dirty="0"/>
            <a:t>PetroPulse offers a comprehensive solution for managing petrol stations, integrating fuel station management, inventory tracking, payment processing, customer management, and worker scheduling. It enables seamless interaction between owners, workers, and customers, with role-based access for efficient operations.</a:t>
          </a:r>
          <a:endParaRPr lang="en-US" b="1" dirty="0"/>
        </a:p>
      </dgm:t>
    </dgm:pt>
    <dgm:pt modelId="{349C8FBE-A7E1-4FDA-AE40-2F5596030034}" type="parTrans" cxnId="{FBE8D1C7-6368-4B69-8E23-8C5D61D1369C}">
      <dgm:prSet/>
      <dgm:spPr/>
      <dgm:t>
        <a:bodyPr/>
        <a:lstStyle/>
        <a:p>
          <a:endParaRPr lang="en-US"/>
        </a:p>
      </dgm:t>
    </dgm:pt>
    <dgm:pt modelId="{B65AC4F0-E778-480D-A834-C02A254711BE}" type="sibTrans" cxnId="{FBE8D1C7-6368-4B69-8E23-8C5D61D1369C}">
      <dgm:prSet/>
      <dgm:spPr/>
      <dgm:t>
        <a:bodyPr/>
        <a:lstStyle/>
        <a:p>
          <a:endParaRPr lang="en-US"/>
        </a:p>
      </dgm:t>
    </dgm:pt>
    <dgm:pt modelId="{7A8CE3DA-D8E2-4328-AA17-81C9E4B2151E}">
      <dgm:prSet/>
      <dgm:spPr/>
      <dgm:t>
        <a:bodyPr/>
        <a:lstStyle/>
        <a:p>
          <a:r>
            <a:rPr lang="en-US" b="1" dirty="0"/>
            <a:t>Objectives: The main objectives of PetroPulse are to automate operations, ensure accurate financial management, monitor inventory, simplify employee scheduling, enhance customer service, and provide data analytics for informed decision-making.</a:t>
          </a:r>
        </a:p>
      </dgm:t>
    </dgm:pt>
    <dgm:pt modelId="{9EE9A1CA-0C69-40FE-94B8-5C294DA1ACE1}" type="parTrans" cxnId="{009823FE-CD5F-4E9E-8A3E-04238F320348}">
      <dgm:prSet/>
      <dgm:spPr/>
      <dgm:t>
        <a:bodyPr/>
        <a:lstStyle/>
        <a:p>
          <a:endParaRPr lang="en-US"/>
        </a:p>
      </dgm:t>
    </dgm:pt>
    <dgm:pt modelId="{6A6F3A7A-CBDA-44D6-AE2E-B513A5EEC03F}" type="sibTrans" cxnId="{009823FE-CD5F-4E9E-8A3E-04238F320348}">
      <dgm:prSet/>
      <dgm:spPr/>
      <dgm:t>
        <a:bodyPr/>
        <a:lstStyle/>
        <a:p>
          <a:endParaRPr lang="en-US"/>
        </a:p>
      </dgm:t>
    </dgm:pt>
    <dgm:pt modelId="{9852E578-6972-4E3D-9AC5-E4959BBA7464}" type="pres">
      <dgm:prSet presAssocID="{4577CAEA-D97E-4584-9D79-7CE2AC2C29DD}" presName="root" presStyleCnt="0">
        <dgm:presLayoutVars>
          <dgm:dir/>
          <dgm:resizeHandles val="exact"/>
        </dgm:presLayoutVars>
      </dgm:prSet>
      <dgm:spPr/>
    </dgm:pt>
    <dgm:pt modelId="{B2430B4B-93F1-452C-BA52-3878CEB40EFC}" type="pres">
      <dgm:prSet presAssocID="{8A8E63C9-5C35-4D1F-9C8A-34C47784BC6C}" presName="compNode" presStyleCnt="0"/>
      <dgm:spPr/>
    </dgm:pt>
    <dgm:pt modelId="{1631F6C9-502F-478F-A61F-73826427F91F}" type="pres">
      <dgm:prSet presAssocID="{8A8E63C9-5C35-4D1F-9C8A-34C47784BC6C}" presName="bgRect" presStyleLbl="bgShp" presStyleIdx="0" presStyleCnt="2" custScaleX="99190" custScaleY="152110" custLinFactNeighborX="281" custLinFactNeighborY="-65"/>
      <dgm:spPr/>
    </dgm:pt>
    <dgm:pt modelId="{6A9866CA-42F5-40F4-9254-BA386B0412FC}" type="pres">
      <dgm:prSet presAssocID="{8A8E63C9-5C35-4D1F-9C8A-34C47784BC6C}" presName="iconRect" presStyleLbl="node1" presStyleIdx="0" presStyleCnt="2" custLinFactNeighborY="-22169"/>
      <dgm:spPr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</dgm:pt>
    <dgm:pt modelId="{0397EC02-C5A1-468A-B30B-ED40C5FAC0DF}" type="pres">
      <dgm:prSet presAssocID="{8A8E63C9-5C35-4D1F-9C8A-34C47784BC6C}" presName="spaceRect" presStyleCnt="0"/>
      <dgm:spPr/>
    </dgm:pt>
    <dgm:pt modelId="{53F6D6B0-3EFB-4803-9780-90FF329C3740}" type="pres">
      <dgm:prSet presAssocID="{8A8E63C9-5C35-4D1F-9C8A-34C47784BC6C}" presName="parTx" presStyleLbl="revTx" presStyleIdx="0" presStyleCnt="2" custLinFactNeighborX="-2487" custLinFactNeighborY="-6564">
        <dgm:presLayoutVars>
          <dgm:chMax val="0"/>
          <dgm:chPref val="0"/>
        </dgm:presLayoutVars>
      </dgm:prSet>
      <dgm:spPr/>
    </dgm:pt>
    <dgm:pt modelId="{78B94359-FD65-4D48-ABC9-0A832988D1EB}" type="pres">
      <dgm:prSet presAssocID="{B65AC4F0-E778-480D-A834-C02A254711BE}" presName="sibTrans" presStyleCnt="0"/>
      <dgm:spPr/>
    </dgm:pt>
    <dgm:pt modelId="{9A522AE8-84FA-4FF3-B585-978C81E063D5}" type="pres">
      <dgm:prSet presAssocID="{7A8CE3DA-D8E2-4328-AA17-81C9E4B2151E}" presName="compNode" presStyleCnt="0"/>
      <dgm:spPr/>
    </dgm:pt>
    <dgm:pt modelId="{2E735091-7CD4-4E29-9147-A71F6D8A5B7E}" type="pres">
      <dgm:prSet presAssocID="{7A8CE3DA-D8E2-4328-AA17-81C9E4B2151E}" presName="bgRect" presStyleLbl="bgShp" presStyleIdx="1" presStyleCnt="2" custScaleX="99003" custScaleY="167542" custLinFactNeighborX="340" custLinFactNeighborY="-2731"/>
      <dgm:spPr/>
    </dgm:pt>
    <dgm:pt modelId="{7DA749CB-8D0E-44C6-83EB-259ED7DD7228}" type="pres">
      <dgm:prSet presAssocID="{7A8CE3DA-D8E2-4328-AA17-81C9E4B2151E}" presName="iconRect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7BE4F81-6F6E-488D-B8D8-19112CC635AA}" type="pres">
      <dgm:prSet presAssocID="{7A8CE3DA-D8E2-4328-AA17-81C9E4B2151E}" presName="spaceRect" presStyleCnt="0"/>
      <dgm:spPr/>
    </dgm:pt>
    <dgm:pt modelId="{6BDBCEAB-3893-49E5-8BDF-06FA2DA2D787}" type="pres">
      <dgm:prSet presAssocID="{7A8CE3DA-D8E2-4328-AA17-81C9E4B2151E}" presName="parTx" presStyleLbl="revTx" presStyleIdx="1" presStyleCnt="2" custLinFactNeighborX="-1898" custLinFactNeighborY="-1793">
        <dgm:presLayoutVars>
          <dgm:chMax val="0"/>
          <dgm:chPref val="0"/>
        </dgm:presLayoutVars>
      </dgm:prSet>
      <dgm:spPr/>
    </dgm:pt>
  </dgm:ptLst>
  <dgm:cxnLst>
    <dgm:cxn modelId="{360EBF35-616F-4854-A7FC-E6CEA23141C4}" type="presOf" srcId="{7A8CE3DA-D8E2-4328-AA17-81C9E4B2151E}" destId="{6BDBCEAB-3893-49E5-8BDF-06FA2DA2D787}" srcOrd="0" destOrd="0" presId="urn:microsoft.com/office/officeart/2018/2/layout/IconVerticalSolidList"/>
    <dgm:cxn modelId="{65681E49-8C7D-4E43-BF7F-670F9EF51988}" type="presOf" srcId="{8A8E63C9-5C35-4D1F-9C8A-34C47784BC6C}" destId="{53F6D6B0-3EFB-4803-9780-90FF329C3740}" srcOrd="0" destOrd="0" presId="urn:microsoft.com/office/officeart/2018/2/layout/IconVerticalSolidList"/>
    <dgm:cxn modelId="{1B3C9385-E3DE-453A-97E8-215BF1A42E51}" type="presOf" srcId="{4577CAEA-D97E-4584-9D79-7CE2AC2C29DD}" destId="{9852E578-6972-4E3D-9AC5-E4959BBA7464}" srcOrd="0" destOrd="0" presId="urn:microsoft.com/office/officeart/2018/2/layout/IconVerticalSolidList"/>
    <dgm:cxn modelId="{FBE8D1C7-6368-4B69-8E23-8C5D61D1369C}" srcId="{4577CAEA-D97E-4584-9D79-7CE2AC2C29DD}" destId="{8A8E63C9-5C35-4D1F-9C8A-34C47784BC6C}" srcOrd="0" destOrd="0" parTransId="{349C8FBE-A7E1-4FDA-AE40-2F5596030034}" sibTransId="{B65AC4F0-E778-480D-A834-C02A254711BE}"/>
    <dgm:cxn modelId="{009823FE-CD5F-4E9E-8A3E-04238F320348}" srcId="{4577CAEA-D97E-4584-9D79-7CE2AC2C29DD}" destId="{7A8CE3DA-D8E2-4328-AA17-81C9E4B2151E}" srcOrd="1" destOrd="0" parTransId="{9EE9A1CA-0C69-40FE-94B8-5C294DA1ACE1}" sibTransId="{6A6F3A7A-CBDA-44D6-AE2E-B513A5EEC03F}"/>
    <dgm:cxn modelId="{E27EA87D-FC3C-468A-9246-CD3BB56C33E1}" type="presParOf" srcId="{9852E578-6972-4E3D-9AC5-E4959BBA7464}" destId="{B2430B4B-93F1-452C-BA52-3878CEB40EFC}" srcOrd="0" destOrd="0" presId="urn:microsoft.com/office/officeart/2018/2/layout/IconVerticalSolidList"/>
    <dgm:cxn modelId="{7DA1070F-BDE0-42A5-8846-8AC890CEDF1E}" type="presParOf" srcId="{B2430B4B-93F1-452C-BA52-3878CEB40EFC}" destId="{1631F6C9-502F-478F-A61F-73826427F91F}" srcOrd="0" destOrd="0" presId="urn:microsoft.com/office/officeart/2018/2/layout/IconVerticalSolidList"/>
    <dgm:cxn modelId="{59889992-B354-4E3A-995D-2C47FDDBD4CD}" type="presParOf" srcId="{B2430B4B-93F1-452C-BA52-3878CEB40EFC}" destId="{6A9866CA-42F5-40F4-9254-BA386B0412FC}" srcOrd="1" destOrd="0" presId="urn:microsoft.com/office/officeart/2018/2/layout/IconVerticalSolidList"/>
    <dgm:cxn modelId="{808076BA-898A-4BC5-A989-947562FB36C7}" type="presParOf" srcId="{B2430B4B-93F1-452C-BA52-3878CEB40EFC}" destId="{0397EC02-C5A1-468A-B30B-ED40C5FAC0DF}" srcOrd="2" destOrd="0" presId="urn:microsoft.com/office/officeart/2018/2/layout/IconVerticalSolidList"/>
    <dgm:cxn modelId="{87DFCEDF-ECD0-4338-88C5-27DE39B8CF5C}" type="presParOf" srcId="{B2430B4B-93F1-452C-BA52-3878CEB40EFC}" destId="{53F6D6B0-3EFB-4803-9780-90FF329C3740}" srcOrd="3" destOrd="0" presId="urn:microsoft.com/office/officeart/2018/2/layout/IconVerticalSolidList"/>
    <dgm:cxn modelId="{60C2D0CA-583A-41BA-9172-1D6894EED29E}" type="presParOf" srcId="{9852E578-6972-4E3D-9AC5-E4959BBA7464}" destId="{78B94359-FD65-4D48-ABC9-0A832988D1EB}" srcOrd="1" destOrd="0" presId="urn:microsoft.com/office/officeart/2018/2/layout/IconVerticalSolidList"/>
    <dgm:cxn modelId="{002A181F-B4C7-4116-9841-68C053B0A89F}" type="presParOf" srcId="{9852E578-6972-4E3D-9AC5-E4959BBA7464}" destId="{9A522AE8-84FA-4FF3-B585-978C81E063D5}" srcOrd="2" destOrd="0" presId="urn:microsoft.com/office/officeart/2018/2/layout/IconVerticalSolidList"/>
    <dgm:cxn modelId="{B87B28D9-5B59-4ABC-8E38-1EE1B636B29C}" type="presParOf" srcId="{9A522AE8-84FA-4FF3-B585-978C81E063D5}" destId="{2E735091-7CD4-4E29-9147-A71F6D8A5B7E}" srcOrd="0" destOrd="0" presId="urn:microsoft.com/office/officeart/2018/2/layout/IconVerticalSolidList"/>
    <dgm:cxn modelId="{B5E86075-A934-467E-8C35-714A4FCDF3C8}" type="presParOf" srcId="{9A522AE8-84FA-4FF3-B585-978C81E063D5}" destId="{7DA749CB-8D0E-44C6-83EB-259ED7DD7228}" srcOrd="1" destOrd="0" presId="urn:microsoft.com/office/officeart/2018/2/layout/IconVerticalSolidList"/>
    <dgm:cxn modelId="{9AE41EE7-B516-4B41-B8F9-4065739D5B61}" type="presParOf" srcId="{9A522AE8-84FA-4FF3-B585-978C81E063D5}" destId="{77BE4F81-6F6E-488D-B8D8-19112CC635AA}" srcOrd="2" destOrd="0" presId="urn:microsoft.com/office/officeart/2018/2/layout/IconVerticalSolidList"/>
    <dgm:cxn modelId="{4501BD97-6387-4E92-A7B0-066FF9D5D5E1}" type="presParOf" srcId="{9A522AE8-84FA-4FF3-B585-978C81E063D5}" destId="{6BDBCEAB-3893-49E5-8BDF-06FA2DA2D78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FD8F67-60AC-41BC-A364-048C2F0A95D1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50151BCA-2184-4DFE-96D3-194C324D5655}">
      <dgm:prSet/>
      <dgm:spPr/>
      <dgm:t>
        <a:bodyPr/>
        <a:lstStyle/>
        <a:p>
          <a:pPr>
            <a:defRPr cap="all"/>
          </a:pPr>
          <a:r>
            <a:rPr lang="en-US"/>
            <a:t>26 user stories in total</a:t>
          </a:r>
        </a:p>
      </dgm:t>
    </dgm:pt>
    <dgm:pt modelId="{6735EC4E-9E95-478A-84B0-334946FD8213}" type="parTrans" cxnId="{813D4B1D-7102-4341-8A91-604728843861}">
      <dgm:prSet/>
      <dgm:spPr/>
      <dgm:t>
        <a:bodyPr/>
        <a:lstStyle/>
        <a:p>
          <a:endParaRPr lang="en-US"/>
        </a:p>
      </dgm:t>
    </dgm:pt>
    <dgm:pt modelId="{CCBE0E2E-0C72-40BE-8883-F6C1BEFE6372}" type="sibTrans" cxnId="{813D4B1D-7102-4341-8A91-604728843861}">
      <dgm:prSet/>
      <dgm:spPr/>
      <dgm:t>
        <a:bodyPr/>
        <a:lstStyle/>
        <a:p>
          <a:endParaRPr lang="en-US"/>
        </a:p>
      </dgm:t>
    </dgm:pt>
    <dgm:pt modelId="{7AC13DC3-719E-42A5-88B7-2DA80777EFD4}">
      <dgm:prSet/>
      <dgm:spPr/>
      <dgm:t>
        <a:bodyPr/>
        <a:lstStyle/>
        <a:p>
          <a:pPr>
            <a:defRPr cap="all"/>
          </a:pPr>
          <a:r>
            <a:rPr lang="en-US"/>
            <a:t>24 were implemented in 3 sprints</a:t>
          </a:r>
        </a:p>
      </dgm:t>
    </dgm:pt>
    <dgm:pt modelId="{C5EB0F71-83EE-4130-AE6B-38CB1C11AA7A}" type="parTrans" cxnId="{D1F2A4F0-4F80-4FEB-A03B-1E06C1462F18}">
      <dgm:prSet/>
      <dgm:spPr/>
      <dgm:t>
        <a:bodyPr/>
        <a:lstStyle/>
        <a:p>
          <a:endParaRPr lang="en-US"/>
        </a:p>
      </dgm:t>
    </dgm:pt>
    <dgm:pt modelId="{D7FCDF6E-3C51-4044-B60A-A04BBB90E613}" type="sibTrans" cxnId="{D1F2A4F0-4F80-4FEB-A03B-1E06C1462F18}">
      <dgm:prSet/>
      <dgm:spPr/>
      <dgm:t>
        <a:bodyPr/>
        <a:lstStyle/>
        <a:p>
          <a:endParaRPr lang="en-US"/>
        </a:p>
      </dgm:t>
    </dgm:pt>
    <dgm:pt modelId="{253D7B4A-E1C9-4AB7-B287-621F069F35C8}" type="pres">
      <dgm:prSet presAssocID="{EBFD8F67-60AC-41BC-A364-048C2F0A95D1}" presName="root" presStyleCnt="0">
        <dgm:presLayoutVars>
          <dgm:dir/>
          <dgm:resizeHandles val="exact"/>
        </dgm:presLayoutVars>
      </dgm:prSet>
      <dgm:spPr/>
    </dgm:pt>
    <dgm:pt modelId="{A231C0D4-3F04-4C55-B596-D81337134EA5}" type="pres">
      <dgm:prSet presAssocID="{50151BCA-2184-4DFE-96D3-194C324D5655}" presName="compNode" presStyleCnt="0"/>
      <dgm:spPr/>
    </dgm:pt>
    <dgm:pt modelId="{6A3A1B71-9057-411A-8A55-5778D6F1EB3E}" type="pres">
      <dgm:prSet presAssocID="{50151BCA-2184-4DFE-96D3-194C324D5655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BA009D35-5141-48FB-8701-8F2637C3737D}" type="pres">
      <dgm:prSet presAssocID="{50151BCA-2184-4DFE-96D3-194C324D565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2D8B1215-C9AD-4F4F-946A-028D11EF805A}" type="pres">
      <dgm:prSet presAssocID="{50151BCA-2184-4DFE-96D3-194C324D5655}" presName="spaceRect" presStyleCnt="0"/>
      <dgm:spPr/>
    </dgm:pt>
    <dgm:pt modelId="{59E1A181-9B2A-472F-B302-5827EF9C4850}" type="pres">
      <dgm:prSet presAssocID="{50151BCA-2184-4DFE-96D3-194C324D5655}" presName="textRect" presStyleLbl="revTx" presStyleIdx="0" presStyleCnt="2">
        <dgm:presLayoutVars>
          <dgm:chMax val="1"/>
          <dgm:chPref val="1"/>
        </dgm:presLayoutVars>
      </dgm:prSet>
      <dgm:spPr/>
    </dgm:pt>
    <dgm:pt modelId="{C27F90BA-5270-4415-8F59-4F43832B1D66}" type="pres">
      <dgm:prSet presAssocID="{CCBE0E2E-0C72-40BE-8883-F6C1BEFE6372}" presName="sibTrans" presStyleCnt="0"/>
      <dgm:spPr/>
    </dgm:pt>
    <dgm:pt modelId="{22EA457A-19B2-4436-A5D7-84E85D833F74}" type="pres">
      <dgm:prSet presAssocID="{7AC13DC3-719E-42A5-88B7-2DA80777EFD4}" presName="compNode" presStyleCnt="0"/>
      <dgm:spPr/>
    </dgm:pt>
    <dgm:pt modelId="{86784B0A-8A87-43A5-8ED8-B77B0FAAD413}" type="pres">
      <dgm:prSet presAssocID="{7AC13DC3-719E-42A5-88B7-2DA80777EFD4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FBC44690-B968-416E-A392-4EAFCD81EF54}" type="pres">
      <dgm:prSet presAssocID="{7AC13DC3-719E-42A5-88B7-2DA80777EFD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B1975D0-B7AB-4D40-B425-BCD65ED315AD}" type="pres">
      <dgm:prSet presAssocID="{7AC13DC3-719E-42A5-88B7-2DA80777EFD4}" presName="spaceRect" presStyleCnt="0"/>
      <dgm:spPr/>
    </dgm:pt>
    <dgm:pt modelId="{A6CEEC80-2868-4CB4-859D-5088C0EE2525}" type="pres">
      <dgm:prSet presAssocID="{7AC13DC3-719E-42A5-88B7-2DA80777EFD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061C119-3270-4D32-AE40-322BFE3CF42A}" type="presOf" srcId="{EBFD8F67-60AC-41BC-A364-048C2F0A95D1}" destId="{253D7B4A-E1C9-4AB7-B287-621F069F35C8}" srcOrd="0" destOrd="0" presId="urn:microsoft.com/office/officeart/2018/5/layout/IconLeafLabelList"/>
    <dgm:cxn modelId="{813D4B1D-7102-4341-8A91-604728843861}" srcId="{EBFD8F67-60AC-41BC-A364-048C2F0A95D1}" destId="{50151BCA-2184-4DFE-96D3-194C324D5655}" srcOrd="0" destOrd="0" parTransId="{6735EC4E-9E95-478A-84B0-334946FD8213}" sibTransId="{CCBE0E2E-0C72-40BE-8883-F6C1BEFE6372}"/>
    <dgm:cxn modelId="{6AD0EEA5-A6A7-4C06-96C4-3A78D3244322}" type="presOf" srcId="{50151BCA-2184-4DFE-96D3-194C324D5655}" destId="{59E1A181-9B2A-472F-B302-5827EF9C4850}" srcOrd="0" destOrd="0" presId="urn:microsoft.com/office/officeart/2018/5/layout/IconLeafLabelList"/>
    <dgm:cxn modelId="{2B2A8CB8-332F-47E0-BBA5-62BA138291B5}" type="presOf" srcId="{7AC13DC3-719E-42A5-88B7-2DA80777EFD4}" destId="{A6CEEC80-2868-4CB4-859D-5088C0EE2525}" srcOrd="0" destOrd="0" presId="urn:microsoft.com/office/officeart/2018/5/layout/IconLeafLabelList"/>
    <dgm:cxn modelId="{D1F2A4F0-4F80-4FEB-A03B-1E06C1462F18}" srcId="{EBFD8F67-60AC-41BC-A364-048C2F0A95D1}" destId="{7AC13DC3-719E-42A5-88B7-2DA80777EFD4}" srcOrd="1" destOrd="0" parTransId="{C5EB0F71-83EE-4130-AE6B-38CB1C11AA7A}" sibTransId="{D7FCDF6E-3C51-4044-B60A-A04BBB90E613}"/>
    <dgm:cxn modelId="{190195F3-569F-4C27-9B38-7080F1DFF9EA}" type="presParOf" srcId="{253D7B4A-E1C9-4AB7-B287-621F069F35C8}" destId="{A231C0D4-3F04-4C55-B596-D81337134EA5}" srcOrd="0" destOrd="0" presId="urn:microsoft.com/office/officeart/2018/5/layout/IconLeafLabelList"/>
    <dgm:cxn modelId="{A369B0A7-61BE-4CAC-899C-1614917130F4}" type="presParOf" srcId="{A231C0D4-3F04-4C55-B596-D81337134EA5}" destId="{6A3A1B71-9057-411A-8A55-5778D6F1EB3E}" srcOrd="0" destOrd="0" presId="urn:microsoft.com/office/officeart/2018/5/layout/IconLeafLabelList"/>
    <dgm:cxn modelId="{BDF184D8-2621-46CD-A69A-5E0AA4D5FF3C}" type="presParOf" srcId="{A231C0D4-3F04-4C55-B596-D81337134EA5}" destId="{BA009D35-5141-48FB-8701-8F2637C3737D}" srcOrd="1" destOrd="0" presId="urn:microsoft.com/office/officeart/2018/5/layout/IconLeafLabelList"/>
    <dgm:cxn modelId="{0C5D79DA-402E-4469-B53E-9BBE0E65706F}" type="presParOf" srcId="{A231C0D4-3F04-4C55-B596-D81337134EA5}" destId="{2D8B1215-C9AD-4F4F-946A-028D11EF805A}" srcOrd="2" destOrd="0" presId="urn:microsoft.com/office/officeart/2018/5/layout/IconLeafLabelList"/>
    <dgm:cxn modelId="{533C2C72-75E4-4042-B519-DBD1975F0A79}" type="presParOf" srcId="{A231C0D4-3F04-4C55-B596-D81337134EA5}" destId="{59E1A181-9B2A-472F-B302-5827EF9C4850}" srcOrd="3" destOrd="0" presId="urn:microsoft.com/office/officeart/2018/5/layout/IconLeafLabelList"/>
    <dgm:cxn modelId="{16EC77CE-03B8-418C-AE7F-ECCC4649B989}" type="presParOf" srcId="{253D7B4A-E1C9-4AB7-B287-621F069F35C8}" destId="{C27F90BA-5270-4415-8F59-4F43832B1D66}" srcOrd="1" destOrd="0" presId="urn:microsoft.com/office/officeart/2018/5/layout/IconLeafLabelList"/>
    <dgm:cxn modelId="{4AE8837D-27C3-4DB5-B635-3A627DF61BF0}" type="presParOf" srcId="{253D7B4A-E1C9-4AB7-B287-621F069F35C8}" destId="{22EA457A-19B2-4436-A5D7-84E85D833F74}" srcOrd="2" destOrd="0" presId="urn:microsoft.com/office/officeart/2018/5/layout/IconLeafLabelList"/>
    <dgm:cxn modelId="{325C1D43-4E95-4367-8BDB-3914A4EEA653}" type="presParOf" srcId="{22EA457A-19B2-4436-A5D7-84E85D833F74}" destId="{86784B0A-8A87-43A5-8ED8-B77B0FAAD413}" srcOrd="0" destOrd="0" presId="urn:microsoft.com/office/officeart/2018/5/layout/IconLeafLabelList"/>
    <dgm:cxn modelId="{B11E8F79-1944-442B-834B-A742236E0A4F}" type="presParOf" srcId="{22EA457A-19B2-4436-A5D7-84E85D833F74}" destId="{FBC44690-B968-416E-A392-4EAFCD81EF54}" srcOrd="1" destOrd="0" presId="urn:microsoft.com/office/officeart/2018/5/layout/IconLeafLabelList"/>
    <dgm:cxn modelId="{8B7390C1-3258-49CA-8157-9A5CA18ACABF}" type="presParOf" srcId="{22EA457A-19B2-4436-A5D7-84E85D833F74}" destId="{2B1975D0-B7AB-4D40-B425-BCD65ED315AD}" srcOrd="2" destOrd="0" presId="urn:microsoft.com/office/officeart/2018/5/layout/IconLeafLabelList"/>
    <dgm:cxn modelId="{7DFBAA5A-4828-4A5D-A00D-9A8D0381AB09}" type="presParOf" srcId="{22EA457A-19B2-4436-A5D7-84E85D833F74}" destId="{A6CEEC80-2868-4CB4-859D-5088C0EE252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FC872CF-FF63-4ADA-ADDB-3FA5A99086C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E716B4F-2C62-4448-9BEB-93096863D3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Enhance Operational Efficiency:</a:t>
          </a:r>
          <a:r>
            <a:rPr lang="en-US" b="0" i="0" baseline="0"/>
            <a:t> Automate and streamline petrol station processes to reduce manual workload and improve productivity. </a:t>
          </a:r>
          <a:endParaRPr lang="en-US"/>
        </a:p>
      </dgm:t>
    </dgm:pt>
    <dgm:pt modelId="{1501B003-35AC-4E81-9883-B4CCC8296617}" type="parTrans" cxnId="{083F38E3-4A7F-432A-940E-D18187872574}">
      <dgm:prSet/>
      <dgm:spPr/>
      <dgm:t>
        <a:bodyPr/>
        <a:lstStyle/>
        <a:p>
          <a:endParaRPr lang="en-US"/>
        </a:p>
      </dgm:t>
    </dgm:pt>
    <dgm:pt modelId="{94E96BD8-AC8E-4916-9A38-86F0A6674ED9}" type="sibTrans" cxnId="{083F38E3-4A7F-432A-940E-D18187872574}">
      <dgm:prSet/>
      <dgm:spPr/>
      <dgm:t>
        <a:bodyPr/>
        <a:lstStyle/>
        <a:p>
          <a:endParaRPr lang="en-US"/>
        </a:p>
      </dgm:t>
    </dgm:pt>
    <dgm:pt modelId="{C1FF4F21-EFCF-4800-A978-C0AD49FFFB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Boost Customer Satisfaction:</a:t>
          </a:r>
          <a:r>
            <a:rPr lang="en-US" b="0" i="0" baseline="0"/>
            <a:t> Provide fast, seamless transactions and loyalty programs to improve the customer experience. </a:t>
          </a:r>
          <a:endParaRPr lang="en-US"/>
        </a:p>
      </dgm:t>
    </dgm:pt>
    <dgm:pt modelId="{6CFF3E07-0FDA-4B31-8511-36DCEB8D6470}" type="parTrans" cxnId="{67F2BEB3-5AB8-4E81-95BD-6B4AEAC74065}">
      <dgm:prSet/>
      <dgm:spPr/>
      <dgm:t>
        <a:bodyPr/>
        <a:lstStyle/>
        <a:p>
          <a:endParaRPr lang="en-US"/>
        </a:p>
      </dgm:t>
    </dgm:pt>
    <dgm:pt modelId="{B17177F7-63EE-47FC-A6BF-074D43C5214D}" type="sibTrans" cxnId="{67F2BEB3-5AB8-4E81-95BD-6B4AEAC74065}">
      <dgm:prSet/>
      <dgm:spPr/>
      <dgm:t>
        <a:bodyPr/>
        <a:lstStyle/>
        <a:p>
          <a:endParaRPr lang="en-US"/>
        </a:p>
      </dgm:t>
    </dgm:pt>
    <dgm:pt modelId="{EC19C263-45EA-4C4D-85FC-3668E4FE9F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Improve Financial and Inventory Management:</a:t>
          </a:r>
          <a:r>
            <a:rPr lang="en-US" b="0" i="0" baseline="0"/>
            <a:t> Ensure accurate tracking of sales, expenses, and fuel inventory for better oversight and decision-making.</a:t>
          </a:r>
          <a:endParaRPr lang="en-US"/>
        </a:p>
      </dgm:t>
    </dgm:pt>
    <dgm:pt modelId="{05B122C7-E971-4459-AEC1-D01AD4B17550}" type="parTrans" cxnId="{955C43FF-1F23-4BE1-8EFB-66A9FD1FB260}">
      <dgm:prSet/>
      <dgm:spPr/>
      <dgm:t>
        <a:bodyPr/>
        <a:lstStyle/>
        <a:p>
          <a:endParaRPr lang="en-US"/>
        </a:p>
      </dgm:t>
    </dgm:pt>
    <dgm:pt modelId="{183F08D2-8882-40D2-82C5-4C6C60E716DC}" type="sibTrans" cxnId="{955C43FF-1F23-4BE1-8EFB-66A9FD1FB260}">
      <dgm:prSet/>
      <dgm:spPr/>
      <dgm:t>
        <a:bodyPr/>
        <a:lstStyle/>
        <a:p>
          <a:endParaRPr lang="en-US"/>
        </a:p>
      </dgm:t>
    </dgm:pt>
    <dgm:pt modelId="{FB8AE68B-FFA6-4FFD-AEF0-C9E45802533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Drive Business Growth:</a:t>
          </a:r>
          <a:r>
            <a:rPr lang="en-US" b="0" i="0" baseline="0"/>
            <a:t> Expand market reach through scalable solutions and generate revenue from licensing, maintenance, and partnerships. </a:t>
          </a:r>
          <a:endParaRPr lang="en-US"/>
        </a:p>
      </dgm:t>
    </dgm:pt>
    <dgm:pt modelId="{1B62EAB6-F457-40A9-AFDC-CEA1C50A5916}" type="parTrans" cxnId="{7E7A7303-E5A4-420B-B9C5-1368E5F06626}">
      <dgm:prSet/>
      <dgm:spPr/>
      <dgm:t>
        <a:bodyPr/>
        <a:lstStyle/>
        <a:p>
          <a:endParaRPr lang="en-US"/>
        </a:p>
      </dgm:t>
    </dgm:pt>
    <dgm:pt modelId="{5EE8E5A7-7C86-44D2-87F7-DD495AE1E997}" type="sibTrans" cxnId="{7E7A7303-E5A4-420B-B9C5-1368E5F06626}">
      <dgm:prSet/>
      <dgm:spPr/>
      <dgm:t>
        <a:bodyPr/>
        <a:lstStyle/>
        <a:p>
          <a:endParaRPr lang="en-US"/>
        </a:p>
      </dgm:t>
    </dgm:pt>
    <dgm:pt modelId="{A0F92355-1F3B-44F6-91D1-E9B4878489AA}" type="pres">
      <dgm:prSet presAssocID="{EFC872CF-FF63-4ADA-ADDB-3FA5A99086C6}" presName="root" presStyleCnt="0">
        <dgm:presLayoutVars>
          <dgm:dir/>
          <dgm:resizeHandles val="exact"/>
        </dgm:presLayoutVars>
      </dgm:prSet>
      <dgm:spPr/>
    </dgm:pt>
    <dgm:pt modelId="{9D0FFE00-5D13-4B21-A016-85B40C28E4FA}" type="pres">
      <dgm:prSet presAssocID="{8E716B4F-2C62-4448-9BEB-93096863D343}" presName="compNode" presStyleCnt="0"/>
      <dgm:spPr/>
    </dgm:pt>
    <dgm:pt modelId="{76505A97-2952-4E9D-8BB2-E0B9BF907643}" type="pres">
      <dgm:prSet presAssocID="{8E716B4F-2C62-4448-9BEB-93096863D343}" presName="bgRect" presStyleLbl="bgShp" presStyleIdx="0" presStyleCnt="4"/>
      <dgm:spPr/>
    </dgm:pt>
    <dgm:pt modelId="{CA1B0138-C406-4C01-A769-5CC9CAECA62C}" type="pres">
      <dgm:prSet presAssocID="{8E716B4F-2C62-4448-9BEB-93096863D34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4C55D898-FA7D-4BEF-8007-E292A619250F}" type="pres">
      <dgm:prSet presAssocID="{8E716B4F-2C62-4448-9BEB-93096863D343}" presName="spaceRect" presStyleCnt="0"/>
      <dgm:spPr/>
    </dgm:pt>
    <dgm:pt modelId="{3D63CF29-FACF-45A3-9E2E-0C77A16BF262}" type="pres">
      <dgm:prSet presAssocID="{8E716B4F-2C62-4448-9BEB-93096863D343}" presName="parTx" presStyleLbl="revTx" presStyleIdx="0" presStyleCnt="4">
        <dgm:presLayoutVars>
          <dgm:chMax val="0"/>
          <dgm:chPref val="0"/>
        </dgm:presLayoutVars>
      </dgm:prSet>
      <dgm:spPr/>
    </dgm:pt>
    <dgm:pt modelId="{8736AD53-31EE-4F6C-B1A2-60EDD88E06A6}" type="pres">
      <dgm:prSet presAssocID="{94E96BD8-AC8E-4916-9A38-86F0A6674ED9}" presName="sibTrans" presStyleCnt="0"/>
      <dgm:spPr/>
    </dgm:pt>
    <dgm:pt modelId="{2E52D864-6BCE-4489-B47E-A2625C125419}" type="pres">
      <dgm:prSet presAssocID="{C1FF4F21-EFCF-4800-A978-C0AD49FFFB97}" presName="compNode" presStyleCnt="0"/>
      <dgm:spPr/>
    </dgm:pt>
    <dgm:pt modelId="{03B81E83-AA07-422D-A4EE-00797434F06B}" type="pres">
      <dgm:prSet presAssocID="{C1FF4F21-EFCF-4800-A978-C0AD49FFFB97}" presName="bgRect" presStyleLbl="bgShp" presStyleIdx="1" presStyleCnt="4"/>
      <dgm:spPr/>
    </dgm:pt>
    <dgm:pt modelId="{80860390-94A2-40FA-97C2-547580BE7506}" type="pres">
      <dgm:prSet presAssocID="{C1FF4F21-EFCF-4800-A978-C0AD49FFFB9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BA4620B4-611A-4BCF-BFB8-84FE9364C54C}" type="pres">
      <dgm:prSet presAssocID="{C1FF4F21-EFCF-4800-A978-C0AD49FFFB97}" presName="spaceRect" presStyleCnt="0"/>
      <dgm:spPr/>
    </dgm:pt>
    <dgm:pt modelId="{15E117F8-E49F-4493-AB12-761B9B395498}" type="pres">
      <dgm:prSet presAssocID="{C1FF4F21-EFCF-4800-A978-C0AD49FFFB97}" presName="parTx" presStyleLbl="revTx" presStyleIdx="1" presStyleCnt="4">
        <dgm:presLayoutVars>
          <dgm:chMax val="0"/>
          <dgm:chPref val="0"/>
        </dgm:presLayoutVars>
      </dgm:prSet>
      <dgm:spPr/>
    </dgm:pt>
    <dgm:pt modelId="{F9DAD883-69FC-4ED3-BF98-2F4A4CAC70BE}" type="pres">
      <dgm:prSet presAssocID="{B17177F7-63EE-47FC-A6BF-074D43C5214D}" presName="sibTrans" presStyleCnt="0"/>
      <dgm:spPr/>
    </dgm:pt>
    <dgm:pt modelId="{7D90E8D8-BF54-4C77-B9F5-ECF392B2E4B7}" type="pres">
      <dgm:prSet presAssocID="{EC19C263-45EA-4C4D-85FC-3668E4FE9F84}" presName="compNode" presStyleCnt="0"/>
      <dgm:spPr/>
    </dgm:pt>
    <dgm:pt modelId="{4632414E-DAE9-4A20-A285-E06AE172A3C3}" type="pres">
      <dgm:prSet presAssocID="{EC19C263-45EA-4C4D-85FC-3668E4FE9F84}" presName="bgRect" presStyleLbl="bgShp" presStyleIdx="2" presStyleCnt="4"/>
      <dgm:spPr/>
    </dgm:pt>
    <dgm:pt modelId="{BE5D7DB0-C38A-4A17-BF26-A42AC379FB11}" type="pres">
      <dgm:prSet presAssocID="{EC19C263-45EA-4C4D-85FC-3668E4FE9F8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0521E49B-C474-4A24-A11F-2901B552D262}" type="pres">
      <dgm:prSet presAssocID="{EC19C263-45EA-4C4D-85FC-3668E4FE9F84}" presName="spaceRect" presStyleCnt="0"/>
      <dgm:spPr/>
    </dgm:pt>
    <dgm:pt modelId="{9C1478E3-4393-4D44-B436-5BDB4820BD00}" type="pres">
      <dgm:prSet presAssocID="{EC19C263-45EA-4C4D-85FC-3668E4FE9F84}" presName="parTx" presStyleLbl="revTx" presStyleIdx="2" presStyleCnt="4">
        <dgm:presLayoutVars>
          <dgm:chMax val="0"/>
          <dgm:chPref val="0"/>
        </dgm:presLayoutVars>
      </dgm:prSet>
      <dgm:spPr/>
    </dgm:pt>
    <dgm:pt modelId="{FBCA52F4-8AB3-4C38-9E75-DDD38EB56AC0}" type="pres">
      <dgm:prSet presAssocID="{183F08D2-8882-40D2-82C5-4C6C60E716DC}" presName="sibTrans" presStyleCnt="0"/>
      <dgm:spPr/>
    </dgm:pt>
    <dgm:pt modelId="{699A587B-49BF-4C12-AF15-293316EBCB99}" type="pres">
      <dgm:prSet presAssocID="{FB8AE68B-FFA6-4FFD-AEF0-C9E458025336}" presName="compNode" presStyleCnt="0"/>
      <dgm:spPr/>
    </dgm:pt>
    <dgm:pt modelId="{5E38A78C-A6BF-499C-AECC-51B0425020DD}" type="pres">
      <dgm:prSet presAssocID="{FB8AE68B-FFA6-4FFD-AEF0-C9E458025336}" presName="bgRect" presStyleLbl="bgShp" presStyleIdx="3" presStyleCnt="4"/>
      <dgm:spPr/>
    </dgm:pt>
    <dgm:pt modelId="{A44BA938-5AF1-422E-8EB4-32FBEC9FBA43}" type="pres">
      <dgm:prSet presAssocID="{FB8AE68B-FFA6-4FFD-AEF0-C9E45802533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013540D4-23E7-49DE-A800-E4165785110D}" type="pres">
      <dgm:prSet presAssocID="{FB8AE68B-FFA6-4FFD-AEF0-C9E458025336}" presName="spaceRect" presStyleCnt="0"/>
      <dgm:spPr/>
    </dgm:pt>
    <dgm:pt modelId="{42951973-8A46-4C30-93AD-94902B6C3C6D}" type="pres">
      <dgm:prSet presAssocID="{FB8AE68B-FFA6-4FFD-AEF0-C9E45802533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E7A7303-E5A4-420B-B9C5-1368E5F06626}" srcId="{EFC872CF-FF63-4ADA-ADDB-3FA5A99086C6}" destId="{FB8AE68B-FFA6-4FFD-AEF0-C9E458025336}" srcOrd="3" destOrd="0" parTransId="{1B62EAB6-F457-40A9-AFDC-CEA1C50A5916}" sibTransId="{5EE8E5A7-7C86-44D2-87F7-DD495AE1E997}"/>
    <dgm:cxn modelId="{2314E133-C04C-41A8-B9B7-6AEC00141107}" type="presOf" srcId="{C1FF4F21-EFCF-4800-A978-C0AD49FFFB97}" destId="{15E117F8-E49F-4493-AB12-761B9B395498}" srcOrd="0" destOrd="0" presId="urn:microsoft.com/office/officeart/2018/2/layout/IconVerticalSolidList"/>
    <dgm:cxn modelId="{39263561-2280-42B4-8F9E-B6327483A121}" type="presOf" srcId="{EC19C263-45EA-4C4D-85FC-3668E4FE9F84}" destId="{9C1478E3-4393-4D44-B436-5BDB4820BD00}" srcOrd="0" destOrd="0" presId="urn:microsoft.com/office/officeart/2018/2/layout/IconVerticalSolidList"/>
    <dgm:cxn modelId="{510D109B-551A-4D88-B1D5-06AEBDD94577}" type="presOf" srcId="{EFC872CF-FF63-4ADA-ADDB-3FA5A99086C6}" destId="{A0F92355-1F3B-44F6-91D1-E9B4878489AA}" srcOrd="0" destOrd="0" presId="urn:microsoft.com/office/officeart/2018/2/layout/IconVerticalSolidList"/>
    <dgm:cxn modelId="{B8032EAA-DCD8-4441-B459-D408945BFB08}" type="presOf" srcId="{8E716B4F-2C62-4448-9BEB-93096863D343}" destId="{3D63CF29-FACF-45A3-9E2E-0C77A16BF262}" srcOrd="0" destOrd="0" presId="urn:microsoft.com/office/officeart/2018/2/layout/IconVerticalSolidList"/>
    <dgm:cxn modelId="{67F2BEB3-5AB8-4E81-95BD-6B4AEAC74065}" srcId="{EFC872CF-FF63-4ADA-ADDB-3FA5A99086C6}" destId="{C1FF4F21-EFCF-4800-A978-C0AD49FFFB97}" srcOrd="1" destOrd="0" parTransId="{6CFF3E07-0FDA-4B31-8511-36DCEB8D6470}" sibTransId="{B17177F7-63EE-47FC-A6BF-074D43C5214D}"/>
    <dgm:cxn modelId="{EA09A3C0-9AC9-4AB4-8B3B-9386324B3471}" type="presOf" srcId="{FB8AE68B-FFA6-4FFD-AEF0-C9E458025336}" destId="{42951973-8A46-4C30-93AD-94902B6C3C6D}" srcOrd="0" destOrd="0" presId="urn:microsoft.com/office/officeart/2018/2/layout/IconVerticalSolidList"/>
    <dgm:cxn modelId="{083F38E3-4A7F-432A-940E-D18187872574}" srcId="{EFC872CF-FF63-4ADA-ADDB-3FA5A99086C6}" destId="{8E716B4F-2C62-4448-9BEB-93096863D343}" srcOrd="0" destOrd="0" parTransId="{1501B003-35AC-4E81-9883-B4CCC8296617}" sibTransId="{94E96BD8-AC8E-4916-9A38-86F0A6674ED9}"/>
    <dgm:cxn modelId="{955C43FF-1F23-4BE1-8EFB-66A9FD1FB260}" srcId="{EFC872CF-FF63-4ADA-ADDB-3FA5A99086C6}" destId="{EC19C263-45EA-4C4D-85FC-3668E4FE9F84}" srcOrd="2" destOrd="0" parTransId="{05B122C7-E971-4459-AEC1-D01AD4B17550}" sibTransId="{183F08D2-8882-40D2-82C5-4C6C60E716DC}"/>
    <dgm:cxn modelId="{EF892CD4-148C-457C-B136-63E2B0E700A8}" type="presParOf" srcId="{A0F92355-1F3B-44F6-91D1-E9B4878489AA}" destId="{9D0FFE00-5D13-4B21-A016-85B40C28E4FA}" srcOrd="0" destOrd="0" presId="urn:microsoft.com/office/officeart/2018/2/layout/IconVerticalSolidList"/>
    <dgm:cxn modelId="{DF811756-AF77-45DB-BE12-C89A8A1AAF9F}" type="presParOf" srcId="{9D0FFE00-5D13-4B21-A016-85B40C28E4FA}" destId="{76505A97-2952-4E9D-8BB2-E0B9BF907643}" srcOrd="0" destOrd="0" presId="urn:microsoft.com/office/officeart/2018/2/layout/IconVerticalSolidList"/>
    <dgm:cxn modelId="{EBD33526-0588-431C-8712-EE4E16D4EFCA}" type="presParOf" srcId="{9D0FFE00-5D13-4B21-A016-85B40C28E4FA}" destId="{CA1B0138-C406-4C01-A769-5CC9CAECA62C}" srcOrd="1" destOrd="0" presId="urn:microsoft.com/office/officeart/2018/2/layout/IconVerticalSolidList"/>
    <dgm:cxn modelId="{00FF2377-9AEE-43CB-872B-3BC6BE5EE868}" type="presParOf" srcId="{9D0FFE00-5D13-4B21-A016-85B40C28E4FA}" destId="{4C55D898-FA7D-4BEF-8007-E292A619250F}" srcOrd="2" destOrd="0" presId="urn:microsoft.com/office/officeart/2018/2/layout/IconVerticalSolidList"/>
    <dgm:cxn modelId="{2F54C7D7-9331-4A19-AEE8-17BE016A58EC}" type="presParOf" srcId="{9D0FFE00-5D13-4B21-A016-85B40C28E4FA}" destId="{3D63CF29-FACF-45A3-9E2E-0C77A16BF262}" srcOrd="3" destOrd="0" presId="urn:microsoft.com/office/officeart/2018/2/layout/IconVerticalSolidList"/>
    <dgm:cxn modelId="{AB4229BC-DD58-40F2-AC41-092836A9D5B0}" type="presParOf" srcId="{A0F92355-1F3B-44F6-91D1-E9B4878489AA}" destId="{8736AD53-31EE-4F6C-B1A2-60EDD88E06A6}" srcOrd="1" destOrd="0" presId="urn:microsoft.com/office/officeart/2018/2/layout/IconVerticalSolidList"/>
    <dgm:cxn modelId="{E813FD86-BBB8-4AAD-8EC2-42B991CAF932}" type="presParOf" srcId="{A0F92355-1F3B-44F6-91D1-E9B4878489AA}" destId="{2E52D864-6BCE-4489-B47E-A2625C125419}" srcOrd="2" destOrd="0" presId="urn:microsoft.com/office/officeart/2018/2/layout/IconVerticalSolidList"/>
    <dgm:cxn modelId="{AC948994-4CB4-49F2-B7E1-A8DB657F1329}" type="presParOf" srcId="{2E52D864-6BCE-4489-B47E-A2625C125419}" destId="{03B81E83-AA07-422D-A4EE-00797434F06B}" srcOrd="0" destOrd="0" presId="urn:microsoft.com/office/officeart/2018/2/layout/IconVerticalSolidList"/>
    <dgm:cxn modelId="{84330ED4-C9C8-4581-8927-753A79CBFD1C}" type="presParOf" srcId="{2E52D864-6BCE-4489-B47E-A2625C125419}" destId="{80860390-94A2-40FA-97C2-547580BE7506}" srcOrd="1" destOrd="0" presId="urn:microsoft.com/office/officeart/2018/2/layout/IconVerticalSolidList"/>
    <dgm:cxn modelId="{FCB81115-1F35-4A20-A9A7-4434BD4F8826}" type="presParOf" srcId="{2E52D864-6BCE-4489-B47E-A2625C125419}" destId="{BA4620B4-611A-4BCF-BFB8-84FE9364C54C}" srcOrd="2" destOrd="0" presId="urn:microsoft.com/office/officeart/2018/2/layout/IconVerticalSolidList"/>
    <dgm:cxn modelId="{F58A54F9-259B-44C1-B870-DBFCF18DFEA1}" type="presParOf" srcId="{2E52D864-6BCE-4489-B47E-A2625C125419}" destId="{15E117F8-E49F-4493-AB12-761B9B395498}" srcOrd="3" destOrd="0" presId="urn:microsoft.com/office/officeart/2018/2/layout/IconVerticalSolidList"/>
    <dgm:cxn modelId="{C412EDF2-26A4-4114-8B77-0483BF40C83C}" type="presParOf" srcId="{A0F92355-1F3B-44F6-91D1-E9B4878489AA}" destId="{F9DAD883-69FC-4ED3-BF98-2F4A4CAC70BE}" srcOrd="3" destOrd="0" presId="urn:microsoft.com/office/officeart/2018/2/layout/IconVerticalSolidList"/>
    <dgm:cxn modelId="{18ED2C77-E62A-4E7A-8DB3-FD559EC5549B}" type="presParOf" srcId="{A0F92355-1F3B-44F6-91D1-E9B4878489AA}" destId="{7D90E8D8-BF54-4C77-B9F5-ECF392B2E4B7}" srcOrd="4" destOrd="0" presId="urn:microsoft.com/office/officeart/2018/2/layout/IconVerticalSolidList"/>
    <dgm:cxn modelId="{5313BBEC-AE9C-4C38-B668-000C14101B5F}" type="presParOf" srcId="{7D90E8D8-BF54-4C77-B9F5-ECF392B2E4B7}" destId="{4632414E-DAE9-4A20-A285-E06AE172A3C3}" srcOrd="0" destOrd="0" presId="urn:microsoft.com/office/officeart/2018/2/layout/IconVerticalSolidList"/>
    <dgm:cxn modelId="{2F16A5EF-088E-442A-8E30-045197F7DA7C}" type="presParOf" srcId="{7D90E8D8-BF54-4C77-B9F5-ECF392B2E4B7}" destId="{BE5D7DB0-C38A-4A17-BF26-A42AC379FB11}" srcOrd="1" destOrd="0" presId="urn:microsoft.com/office/officeart/2018/2/layout/IconVerticalSolidList"/>
    <dgm:cxn modelId="{604C89B0-8107-4958-9901-6D2E9B689161}" type="presParOf" srcId="{7D90E8D8-BF54-4C77-B9F5-ECF392B2E4B7}" destId="{0521E49B-C474-4A24-A11F-2901B552D262}" srcOrd="2" destOrd="0" presId="urn:microsoft.com/office/officeart/2018/2/layout/IconVerticalSolidList"/>
    <dgm:cxn modelId="{A6106846-B704-409E-91C0-B99674C9A9D0}" type="presParOf" srcId="{7D90E8D8-BF54-4C77-B9F5-ECF392B2E4B7}" destId="{9C1478E3-4393-4D44-B436-5BDB4820BD00}" srcOrd="3" destOrd="0" presId="urn:microsoft.com/office/officeart/2018/2/layout/IconVerticalSolidList"/>
    <dgm:cxn modelId="{4E3132FB-59D0-4F99-A948-C30C71A96DDA}" type="presParOf" srcId="{A0F92355-1F3B-44F6-91D1-E9B4878489AA}" destId="{FBCA52F4-8AB3-4C38-9E75-DDD38EB56AC0}" srcOrd="5" destOrd="0" presId="urn:microsoft.com/office/officeart/2018/2/layout/IconVerticalSolidList"/>
    <dgm:cxn modelId="{F0E62454-FE71-4EC1-B566-F93496326212}" type="presParOf" srcId="{A0F92355-1F3B-44F6-91D1-E9B4878489AA}" destId="{699A587B-49BF-4C12-AF15-293316EBCB99}" srcOrd="6" destOrd="0" presId="urn:microsoft.com/office/officeart/2018/2/layout/IconVerticalSolidList"/>
    <dgm:cxn modelId="{044C28DB-90F9-4647-B82E-77A9529283D2}" type="presParOf" srcId="{699A587B-49BF-4C12-AF15-293316EBCB99}" destId="{5E38A78C-A6BF-499C-AECC-51B0425020DD}" srcOrd="0" destOrd="0" presId="urn:microsoft.com/office/officeart/2018/2/layout/IconVerticalSolidList"/>
    <dgm:cxn modelId="{3A78C8B9-15A5-4645-A830-558E0F5CEC27}" type="presParOf" srcId="{699A587B-49BF-4C12-AF15-293316EBCB99}" destId="{A44BA938-5AF1-422E-8EB4-32FBEC9FBA43}" srcOrd="1" destOrd="0" presId="urn:microsoft.com/office/officeart/2018/2/layout/IconVerticalSolidList"/>
    <dgm:cxn modelId="{BFD00166-F42E-48E5-A77E-5E6A9BC8C3C1}" type="presParOf" srcId="{699A587B-49BF-4C12-AF15-293316EBCB99}" destId="{013540D4-23E7-49DE-A800-E4165785110D}" srcOrd="2" destOrd="0" presId="urn:microsoft.com/office/officeart/2018/2/layout/IconVerticalSolidList"/>
    <dgm:cxn modelId="{188FEE31-AD3D-45A0-B9E2-30E84F37AC62}" type="presParOf" srcId="{699A587B-49BF-4C12-AF15-293316EBCB99}" destId="{42951973-8A46-4C30-93AD-94902B6C3C6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1DFEF3-6753-4328-B128-43442817AD3C}">
      <dsp:nvSpPr>
        <dsp:cNvPr id="0" name=""/>
        <dsp:cNvSpPr/>
      </dsp:nvSpPr>
      <dsp:spPr>
        <a:xfrm>
          <a:off x="40329" y="0"/>
          <a:ext cx="10407777" cy="194178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6FD2E2-EA69-4D36-9C8A-DBCED88DF11C}">
      <dsp:nvSpPr>
        <dsp:cNvPr id="0" name=""/>
        <dsp:cNvSpPr/>
      </dsp:nvSpPr>
      <dsp:spPr>
        <a:xfrm>
          <a:off x="296302" y="690362"/>
          <a:ext cx="563174" cy="563174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820F9E-E5B3-4E9A-9806-702AD28A6250}">
      <dsp:nvSpPr>
        <dsp:cNvPr id="0" name=""/>
        <dsp:cNvSpPr/>
      </dsp:nvSpPr>
      <dsp:spPr>
        <a:xfrm>
          <a:off x="1169222" y="362856"/>
          <a:ext cx="9332934" cy="1218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368" tIns="108368" rIns="108368" bIns="10836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 dirty="0"/>
            <a:t>The purpose of PetroPulse is to provide a petrol station management system that streamlines sales, fuel orders, payments, customer loyalty, and administrative tasks by defining its functional and non-functional requirements.</a:t>
          </a:r>
          <a:endParaRPr lang="en-US" sz="1600" b="1" kern="1200" dirty="0"/>
        </a:p>
      </dsp:txBody>
      <dsp:txXfrm>
        <a:off x="1169222" y="362856"/>
        <a:ext cx="9332934" cy="1218186"/>
      </dsp:txXfrm>
    </dsp:sp>
    <dsp:sp modelId="{E65AF452-074E-498E-A5FD-60CC3A0CFF82}">
      <dsp:nvSpPr>
        <dsp:cNvPr id="0" name=""/>
        <dsp:cNvSpPr/>
      </dsp:nvSpPr>
      <dsp:spPr>
        <a:xfrm>
          <a:off x="32581" y="2198829"/>
          <a:ext cx="10461549" cy="2152656"/>
        </a:xfrm>
        <a:prstGeom prst="roundRect">
          <a:avLst>
            <a:gd name="adj" fmla="val 10000"/>
          </a:avLst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5DBA1A-EF8F-4533-9E4F-8C70DA93CAE0}">
      <dsp:nvSpPr>
        <dsp:cNvPr id="0" name=""/>
        <dsp:cNvSpPr/>
      </dsp:nvSpPr>
      <dsp:spPr>
        <a:xfrm>
          <a:off x="315210" y="2993570"/>
          <a:ext cx="563174" cy="563174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463799-FC00-4B8B-9283-357952366D4C}">
      <dsp:nvSpPr>
        <dsp:cNvPr id="0" name=""/>
        <dsp:cNvSpPr/>
      </dsp:nvSpPr>
      <dsp:spPr>
        <a:xfrm>
          <a:off x="1169083" y="2384216"/>
          <a:ext cx="9332934" cy="1781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368" tIns="108368" rIns="108368" bIns="10836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Problem: The issues that led to the creation of PetroPulse include inefficient manual processes, lack of real-time data, high administrative burdens, customer dissatisfaction due to slow transactions, and operational challenges in inventory tracking and fuel ordering. PetroPulse aims to solve these problems with an automated solution.</a:t>
          </a:r>
        </a:p>
      </dsp:txBody>
      <dsp:txXfrm>
        <a:off x="1169083" y="2384216"/>
        <a:ext cx="9332934" cy="17818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31F6C9-502F-478F-A61F-73826427F91F}">
      <dsp:nvSpPr>
        <dsp:cNvPr id="0" name=""/>
        <dsp:cNvSpPr/>
      </dsp:nvSpPr>
      <dsp:spPr>
        <a:xfrm>
          <a:off x="50842" y="0"/>
          <a:ext cx="10430423" cy="192024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9866CA-42F5-40F4-9254-BA386B0412FC}">
      <dsp:nvSpPr>
        <dsp:cNvPr id="0" name=""/>
        <dsp:cNvSpPr/>
      </dsp:nvSpPr>
      <dsp:spPr>
        <a:xfrm>
          <a:off x="360584" y="459852"/>
          <a:ext cx="694324" cy="694324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F6D6B0-3EFB-4803-9780-90FF329C3740}">
      <dsp:nvSpPr>
        <dsp:cNvPr id="0" name=""/>
        <dsp:cNvSpPr/>
      </dsp:nvSpPr>
      <dsp:spPr>
        <a:xfrm>
          <a:off x="1211526" y="246871"/>
          <a:ext cx="9057519" cy="1262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605" tIns="133605" rIns="133605" bIns="13360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 dirty="0"/>
            <a:t>PetroPulse offers a comprehensive solution for managing petrol stations, integrating fuel station management, inventory tracking, payment processing, customer management, and worker scheduling. It enables seamless interaction between owners, workers, and customers, with role-based access for efficient operations.</a:t>
          </a:r>
          <a:endParaRPr lang="en-US" sz="1700" b="1" kern="1200" dirty="0"/>
        </a:p>
      </dsp:txBody>
      <dsp:txXfrm>
        <a:off x="1211526" y="246871"/>
        <a:ext cx="9057519" cy="1262407"/>
      </dsp:txXfrm>
    </dsp:sp>
    <dsp:sp modelId="{2E735091-7CD4-4E29-9147-A71F6D8A5B7E}">
      <dsp:nvSpPr>
        <dsp:cNvPr id="0" name=""/>
        <dsp:cNvSpPr/>
      </dsp:nvSpPr>
      <dsp:spPr>
        <a:xfrm>
          <a:off x="57047" y="2202189"/>
          <a:ext cx="10410759" cy="2115063"/>
        </a:xfrm>
        <a:prstGeom prst="roundRect">
          <a:avLst>
            <a:gd name="adj" fmla="val 10000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A749CB-8D0E-44C6-83EB-259ED7DD7228}">
      <dsp:nvSpPr>
        <dsp:cNvPr id="0" name=""/>
        <dsp:cNvSpPr/>
      </dsp:nvSpPr>
      <dsp:spPr>
        <a:xfrm>
          <a:off x="350752" y="2947035"/>
          <a:ext cx="694324" cy="69432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BCEAB-3893-49E5-8BDF-06FA2DA2D787}">
      <dsp:nvSpPr>
        <dsp:cNvPr id="0" name=""/>
        <dsp:cNvSpPr/>
      </dsp:nvSpPr>
      <dsp:spPr>
        <a:xfrm>
          <a:off x="1255043" y="2640358"/>
          <a:ext cx="9057519" cy="1262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605" tIns="133605" rIns="133605" bIns="13360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Objectives: The main objectives of PetroPulse are to automate operations, ensure accurate financial management, monitor inventory, simplify employee scheduling, enhance customer service, and provide data analytics for informed decision-making.</a:t>
          </a:r>
        </a:p>
      </dsp:txBody>
      <dsp:txXfrm>
        <a:off x="1255043" y="2640358"/>
        <a:ext cx="9057519" cy="12624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3A1B71-9057-411A-8A55-5778D6F1EB3E}">
      <dsp:nvSpPr>
        <dsp:cNvPr id="0" name=""/>
        <dsp:cNvSpPr/>
      </dsp:nvSpPr>
      <dsp:spPr>
        <a:xfrm>
          <a:off x="2428048" y="7450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009D35-5141-48FB-8701-8F2637C3737D}">
      <dsp:nvSpPr>
        <dsp:cNvPr id="0" name=""/>
        <dsp:cNvSpPr/>
      </dsp:nvSpPr>
      <dsp:spPr>
        <a:xfrm>
          <a:off x="2830235" y="409638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E1A181-9B2A-472F-B302-5827EF9C4850}">
      <dsp:nvSpPr>
        <dsp:cNvPr id="0" name=""/>
        <dsp:cNvSpPr/>
      </dsp:nvSpPr>
      <dsp:spPr>
        <a:xfrm>
          <a:off x="1824766" y="2482451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26 user stories in total</a:t>
          </a:r>
        </a:p>
      </dsp:txBody>
      <dsp:txXfrm>
        <a:off x="1824766" y="2482451"/>
        <a:ext cx="3093750" cy="720000"/>
      </dsp:txXfrm>
    </dsp:sp>
    <dsp:sp modelId="{86784B0A-8A87-43A5-8ED8-B77B0FAAD413}">
      <dsp:nvSpPr>
        <dsp:cNvPr id="0" name=""/>
        <dsp:cNvSpPr/>
      </dsp:nvSpPr>
      <dsp:spPr>
        <a:xfrm>
          <a:off x="6063204" y="7450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C44690-B968-416E-A392-4EAFCD81EF54}">
      <dsp:nvSpPr>
        <dsp:cNvPr id="0" name=""/>
        <dsp:cNvSpPr/>
      </dsp:nvSpPr>
      <dsp:spPr>
        <a:xfrm>
          <a:off x="6465391" y="409638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EEC80-2868-4CB4-859D-5088C0EE2525}">
      <dsp:nvSpPr>
        <dsp:cNvPr id="0" name=""/>
        <dsp:cNvSpPr/>
      </dsp:nvSpPr>
      <dsp:spPr>
        <a:xfrm>
          <a:off x="5459923" y="2482451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24 were implemented in 3 sprints</a:t>
          </a:r>
        </a:p>
      </dsp:txBody>
      <dsp:txXfrm>
        <a:off x="5459923" y="2482451"/>
        <a:ext cx="30937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505A97-2952-4E9D-8BB2-E0B9BF907643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1B0138-C406-4C01-A769-5CC9CAECA62C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63CF29-FACF-45A3-9E2E-0C77A16BF262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Enhance Operational Efficiency:</a:t>
          </a:r>
          <a:r>
            <a:rPr lang="en-US" sz="2200" b="0" i="0" kern="1200" baseline="0"/>
            <a:t> Automate and streamline petrol station processes to reduce manual workload and improve productivity. </a:t>
          </a:r>
          <a:endParaRPr lang="en-US" sz="2200" kern="1200"/>
        </a:p>
      </dsp:txBody>
      <dsp:txXfrm>
        <a:off x="1057183" y="1805"/>
        <a:ext cx="9458416" cy="915310"/>
      </dsp:txXfrm>
    </dsp:sp>
    <dsp:sp modelId="{03B81E83-AA07-422D-A4EE-00797434F06B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860390-94A2-40FA-97C2-547580BE7506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E117F8-E49F-4493-AB12-761B9B395498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Boost Customer Satisfaction:</a:t>
          </a:r>
          <a:r>
            <a:rPr lang="en-US" sz="2200" b="0" i="0" kern="1200" baseline="0"/>
            <a:t> Provide fast, seamless transactions and loyalty programs to improve the customer experience. </a:t>
          </a:r>
          <a:endParaRPr lang="en-US" sz="2200" kern="1200"/>
        </a:p>
      </dsp:txBody>
      <dsp:txXfrm>
        <a:off x="1057183" y="1145944"/>
        <a:ext cx="9458416" cy="915310"/>
      </dsp:txXfrm>
    </dsp:sp>
    <dsp:sp modelId="{4632414E-DAE9-4A20-A285-E06AE172A3C3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5D7DB0-C38A-4A17-BF26-A42AC379FB11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1478E3-4393-4D44-B436-5BDB4820BD00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Improve Financial and Inventory Management:</a:t>
          </a:r>
          <a:r>
            <a:rPr lang="en-US" sz="2200" b="0" i="0" kern="1200" baseline="0"/>
            <a:t> Ensure accurate tracking of sales, expenses, and fuel inventory for better oversight and decision-making.</a:t>
          </a:r>
          <a:endParaRPr lang="en-US" sz="2200" kern="1200"/>
        </a:p>
      </dsp:txBody>
      <dsp:txXfrm>
        <a:off x="1057183" y="2290082"/>
        <a:ext cx="9458416" cy="915310"/>
      </dsp:txXfrm>
    </dsp:sp>
    <dsp:sp modelId="{5E38A78C-A6BF-499C-AECC-51B0425020DD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4BA938-5AF1-422E-8EB4-32FBEC9FBA43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951973-8A46-4C30-93AD-94902B6C3C6D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Drive Business Growth:</a:t>
          </a:r>
          <a:r>
            <a:rPr lang="en-US" sz="2200" b="0" i="0" kern="1200" baseline="0"/>
            <a:t> Expand market reach through scalable solutions and generate revenue from licensing, maintenance, and partnerships. </a:t>
          </a:r>
          <a:endParaRPr lang="en-US" sz="2200" kern="1200"/>
        </a:p>
      </dsp:txBody>
      <dsp:txXfrm>
        <a:off x="1057183" y="3434221"/>
        <a:ext cx="9458416" cy="915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856D5-29DF-349C-E259-CB1E83075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3A4318-1DD2-ACAD-D658-750FD35B5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4DC66-F05B-7043-AD99-B83C73586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2165-4815-493A-A972-8172AA26D66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D4542-7160-4BA7-7EAD-B8CBF934E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587A5-7E84-DE21-437C-D5CB9D81A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CF570-3526-47FE-BAA3-D2C0136F3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780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80EB2-048E-E547-0A5E-C0A38B5B7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7EC36B-CBBB-E0C6-F01B-55B979806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78F98-D062-63F9-E0BA-1965D7BE1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2165-4815-493A-A972-8172AA26D66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4F166-2183-7E85-98DE-285119BBF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E3E76-243F-2252-1253-FC3F34463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CF570-3526-47FE-BAA3-D2C0136F3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3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197924-AF32-0932-B568-0DC841F819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A7D5A6-8528-E64B-86E5-8C2DFA2E8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C8A95-86D3-AE1A-C266-2DD7A8B96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2165-4815-493A-A972-8172AA26D66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202D3-BDA8-0B1E-49B8-ED5524964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D496D-7DD3-F625-F886-DEFF11D4E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CF570-3526-47FE-BAA3-D2C0136F3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65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AD043-DADC-DEE7-293A-7F2EF849A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BAD4E-079C-EE51-4D36-B9BCF9A850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C2109-444A-3371-FDEB-E1D8EDBFC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2165-4815-493A-A972-8172AA26D66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A8A3E-8100-668D-B6EA-5755BD76E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B16CD-4163-B41B-FB93-6CC8C2BE3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CF570-3526-47FE-BAA3-D2C0136F3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85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6D549-CB73-790B-6F2B-8F0852D7B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90EFF-4516-0834-D4C5-DB8567070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99E6C-5636-8CC9-1A47-F52559079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2165-4815-493A-A972-8172AA26D66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8C344-E7BF-4057-C8F9-BBF46780D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16A66-C2FC-6225-8A65-EB43EF85B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CF570-3526-47FE-BAA3-D2C0136F3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75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14A05-1207-049B-0BF2-3C7FE0066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F304B-9348-962E-FAB3-F7E711476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0268E-5990-095C-1E87-3B5AB1B3E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2165-4815-493A-A972-8172AA26D66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CD035-801A-D137-AF6C-9A33E6672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E2C87-0769-391A-21F5-6CE0E54C2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CF570-3526-47FE-BAA3-D2C0136F3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07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B7AE7-3F84-888F-156C-FECF83856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9634C-BA2E-94C6-DA3C-3E164275C8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9FF814-0626-C8F6-5E4E-06D0BF2A3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68D80-82D8-0BD2-EC78-E9284A59F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2165-4815-493A-A972-8172AA26D66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631E6-37A9-E452-FE57-E26B14A6F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31CAD-5B7B-8E3D-8872-9CAF6EEFF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CF570-3526-47FE-BAA3-D2C0136F3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33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6DD26-BFFC-3F2B-06E6-8CAE2A9E5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B6018-6D93-1F54-4A8A-9613E0762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BDCB5-507F-100C-8D01-E952BE7C4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6EF023-288A-7304-A258-461367DA67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2F58B-29ED-295E-9E0E-4B0B41FA57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EEE93C-4469-3713-C6E5-F25F95A35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2165-4815-493A-A972-8172AA26D66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3D4B11-184D-357B-9578-0A00A2D6E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2CD5D8-FA0C-4A2C-4631-CD7464429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CF570-3526-47FE-BAA3-D2C0136F3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46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F2CAA-E921-C355-3F68-B917159FD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095762-30BB-1AEC-CFF6-048D96885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2165-4815-493A-A972-8172AA26D66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E47D9F-AA68-2F55-3210-56EDA7ADA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7F7BF7-B789-E40F-2BDB-C6A5CDF64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CF570-3526-47FE-BAA3-D2C0136F3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14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BAD134-46E5-2624-3CE4-8F5698459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2165-4815-493A-A972-8172AA26D66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A3A318-22B0-BC7B-170F-77E1C70AF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B83F72-E52B-4480-10D3-341AD873A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CF570-3526-47FE-BAA3-D2C0136F3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74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BB105-0CF9-4D6B-7C99-A65A318C9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96088-1E90-50B2-D0B6-06C5AA4BC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CF7731-1F4C-D019-CF72-613B8ECDE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835AA-C971-F100-EF2F-1A3F62067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2165-4815-493A-A972-8172AA26D66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977E8-FA85-C11D-2F53-4370637F0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9EEA00-8A0C-94DB-A255-368883CBD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CF570-3526-47FE-BAA3-D2C0136F3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576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8ED6F-B4E4-930D-E924-A27C0BDE6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6656D6-6A93-8499-4207-DE80BB844E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40A1D-6F35-BCEF-DB8D-2607B89A5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742880-8D0A-8EF6-8607-E005768C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12165-4815-493A-A972-8172AA26D66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A88C9-1364-4BE0-D3D8-5FCCD2F99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62764-8F3C-7ECE-D20E-F9A56396D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CF570-3526-47FE-BAA3-D2C0136F3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42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C5C9E1-155F-5034-6FC5-CDFF58E86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64509-4B13-DC83-5415-6DE996A1C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EFCF4-5C32-7747-4387-C2AF96EF3D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412165-4815-493A-A972-8172AA26D66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F78CB-10FF-7357-2282-BB65DC51FD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522FF-A9FF-4FF9-BF75-EF0515207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CCF570-3526-47FE-BAA3-D2C0136F3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91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2B4956-057D-04FF-AAA5-84DA6EE03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/>
              <a:t>PetroPulse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88973-475D-589C-47C5-4D01770E6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 sz="2200"/>
              <a:t>Hasnain Akhtar 22i-1241</a:t>
            </a:r>
          </a:p>
          <a:p>
            <a:pPr marL="0"/>
            <a:r>
              <a:rPr lang="en-US" sz="2200"/>
              <a:t>Anas Bin Rashid 22i-0907</a:t>
            </a:r>
          </a:p>
          <a:p>
            <a:pPr marL="0"/>
            <a:r>
              <a:rPr lang="en-US" sz="2200"/>
              <a:t>Adan Malik 22i-1000</a:t>
            </a:r>
          </a:p>
        </p:txBody>
      </p:sp>
      <p:pic>
        <p:nvPicPr>
          <p:cNvPr id="5" name="Picture 4" descr="A logo for a gas station&#10;&#10;Description automatically generated">
            <a:extLst>
              <a:ext uri="{FF2B5EF4-FFF2-40B4-BE49-F238E27FC236}">
                <a16:creationId xmlns:a16="http://schemas.microsoft.com/office/drawing/2014/main" id="{DF323997-442B-4243-2C44-A3F7AC4EB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6" r="2377" b="2"/>
          <a:stretch/>
        </p:blipFill>
        <p:spPr>
          <a:xfrm>
            <a:off x="5311702" y="10"/>
            <a:ext cx="6127823" cy="6109307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74803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3FC895-ECF3-F5C2-354E-1398AF00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USER STORIES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74D13E66-640D-EBCE-B65D-BAC77D4DC1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9584088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353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10AC62-B9FE-CAD8-F79E-B66229621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LOGIN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screenshot of a computer login&#10;&#10;AI-generated content may be incorrect.">
            <a:extLst>
              <a:ext uri="{FF2B5EF4-FFF2-40B4-BE49-F238E27FC236}">
                <a16:creationId xmlns:a16="http://schemas.microsoft.com/office/drawing/2014/main" id="{6CCE90D9-E03D-07E6-3399-31FB7FC53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01" t="16413" r="36416" b="11120"/>
          <a:stretch/>
        </p:blipFill>
        <p:spPr>
          <a:xfrm>
            <a:off x="1130370" y="2619784"/>
            <a:ext cx="2893415" cy="3600041"/>
          </a:xfrm>
          <a:prstGeom prst="rect">
            <a:avLst/>
          </a:prstGeom>
        </p:spPr>
      </p:pic>
      <p:pic>
        <p:nvPicPr>
          <p:cNvPr id="9" name="Picture 8" descr="A screenshot of a login screen&#10;&#10;AI-generated content may be incorrect.">
            <a:extLst>
              <a:ext uri="{FF2B5EF4-FFF2-40B4-BE49-F238E27FC236}">
                <a16:creationId xmlns:a16="http://schemas.microsoft.com/office/drawing/2014/main" id="{BE219510-7DEE-C489-F01D-755558F02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50" t="8654" r="37500" b="11884"/>
          <a:stretch/>
        </p:blipFill>
        <p:spPr>
          <a:xfrm>
            <a:off x="4865940" y="2619784"/>
            <a:ext cx="2460119" cy="3600041"/>
          </a:xfrm>
          <a:prstGeom prst="rect">
            <a:avLst/>
          </a:prstGeom>
        </p:spPr>
      </p:pic>
      <p:pic>
        <p:nvPicPr>
          <p:cNvPr id="7" name="Picture 6" descr="A screenshot of a login form&#10;&#10;AI-generated content may be incorrect.">
            <a:extLst>
              <a:ext uri="{FF2B5EF4-FFF2-40B4-BE49-F238E27FC236}">
                <a16:creationId xmlns:a16="http://schemas.microsoft.com/office/drawing/2014/main" id="{1DA92E99-BDF2-BC0A-E0D0-24F3EF9242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17" t="12107" r="37333" b="13407"/>
          <a:stretch/>
        </p:blipFill>
        <p:spPr>
          <a:xfrm>
            <a:off x="8168214" y="2619784"/>
            <a:ext cx="2652995" cy="360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69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204F96-70B4-152E-7155-43505C4460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34EA71-8855-8642-435A-62D5BCF0C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PASSWORD RESET + SECURE ACCESS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4DE0644-1D70-DA39-CD2A-F682200A5D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86" t="30760" r="35647"/>
          <a:stretch/>
        </p:blipFill>
        <p:spPr>
          <a:xfrm>
            <a:off x="6480202" y="640080"/>
            <a:ext cx="3562803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504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5DCE8D-712C-4C86-FEAC-59D3F60816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5A20CF-1914-BA10-9174-94CBFAA22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GENERATE SALES REPORTS</a:t>
            </a:r>
          </a:p>
        </p:txBody>
      </p:sp>
      <p:sp>
        <p:nvSpPr>
          <p:cNvPr id="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1C1A6DF-4BDE-57E0-DD9C-EF6063225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034461"/>
            <a:ext cx="7214616" cy="476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006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02AB5A-237F-F753-B8F5-BCA7F51CD1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9E51FF-55EE-8AB7-69D4-FFA6D3D51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TRACK INVENTORY</a:t>
            </a:r>
          </a:p>
        </p:txBody>
      </p:sp>
      <p:sp>
        <p:nvSpPr>
          <p:cNvPr id="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C4C41C4-4158-083D-1DC6-ACDA0BA8E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646675"/>
            <a:ext cx="7214616" cy="553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818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4A877C-3BBA-6664-2606-E9F1C4AFA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512A43-673D-56EC-0B39-289B13664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VIEW TRANSACTION HISTORY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7C9D4DA-223D-2AF3-318D-820FB8947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359119"/>
            <a:ext cx="7214616" cy="411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974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F417C6-BE15-8EDF-6149-03652265B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TESTING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login screen&#10;&#10;AI-generated content may be incorrect.">
            <a:extLst>
              <a:ext uri="{FF2B5EF4-FFF2-40B4-BE49-F238E27FC236}">
                <a16:creationId xmlns:a16="http://schemas.microsoft.com/office/drawing/2014/main" id="{7DA537F7-FFE4-8FC0-F6CB-3792BA9F0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392" y="2283014"/>
            <a:ext cx="3155061" cy="3605784"/>
          </a:xfrm>
          <a:prstGeom prst="rect">
            <a:avLst/>
          </a:prstGeom>
        </p:spPr>
      </p:pic>
      <p:pic>
        <p:nvPicPr>
          <p:cNvPr id="7" name="Picture 6" descr="A screenshot of a login form&#10;&#10;AI-generated content may be incorrect.">
            <a:extLst>
              <a:ext uri="{FF2B5EF4-FFF2-40B4-BE49-F238E27FC236}">
                <a16:creationId xmlns:a16="http://schemas.microsoft.com/office/drawing/2014/main" id="{B3A147E5-DB13-CFC4-0BD1-EF6D68B790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2283014"/>
            <a:ext cx="3497610" cy="360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108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3AB870-0959-D2CB-B4BD-ACAE05C0C1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330B27-75FD-9D09-9866-BC6E10389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TESTING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AB7A145-3229-416E-5619-EE32A352B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205" y="2517436"/>
            <a:ext cx="4217290" cy="3605784"/>
          </a:xfrm>
          <a:prstGeom prst="rect">
            <a:avLst/>
          </a:prstGeom>
        </p:spPr>
      </p:pic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A13A427-768E-BB8F-7696-C12025B9AF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267" y="2517436"/>
            <a:ext cx="4254611" cy="360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723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48CA71-B840-3ED9-B286-2E2AE5AB6C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DE0DE7-3403-5680-E0B0-F809C6956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TESTING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4DE473-7073-BD3F-49C0-F2C3BBC73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69954" y="2642616"/>
            <a:ext cx="5114587" cy="36057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BCC7D4-D08D-559F-849B-7A3C1ACBE4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254496" y="3252445"/>
            <a:ext cx="5614416" cy="238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12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1E750B-7836-3F52-5F32-142F283EB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BUSINESS OBJECTIVES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BD8753EC-32CF-5D6B-0DDA-98441E139C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846712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97564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AF70D6-751F-6185-93C2-88FEF14A2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graphicFrame>
        <p:nvGraphicFramePr>
          <p:cNvPr id="7" name="Text Placeholder 2">
            <a:extLst>
              <a:ext uri="{FF2B5EF4-FFF2-40B4-BE49-F238E27FC236}">
                <a16:creationId xmlns:a16="http://schemas.microsoft.com/office/drawing/2014/main" id="{B1E4511C-58DA-C636-154D-A2D4D0B3ED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93157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2945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0EB61D-EFA7-2265-2F46-B8150C84C5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7E4A77-986C-DC95-CD20-E6FDBCBF9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 fontScale="90000"/>
          </a:bodyPr>
          <a:lstStyle/>
          <a:p>
            <a:r>
              <a:rPr lang="en-US" sz="5400" b="1" dirty="0">
                <a:latin typeface="Arial" panose="020B0604020202020204" pitchFamily="34" charset="0"/>
              </a:rPr>
              <a:t>NON-FUNCTIONAL REQUIREMENTS</a:t>
            </a:r>
          </a:p>
        </p:txBody>
      </p:sp>
      <p:sp>
        <p:nvSpPr>
          <p:cNvPr id="3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8DACAE9B-160A-4FEC-A50D-B8AB51BB0B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2493" y="2071316"/>
            <a:ext cx="6713552" cy="411917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The system should handle concurrent usage and ensure fast transaction processing. 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It must prioritize data privacy, secure payment transactions, and encrypted communication. 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User authentication and role-based access control are essential for security. 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Additionally, the system should be maintainable, scalable, reliable</a:t>
            </a:r>
            <a:r>
              <a:rPr lang="en-US" altLang="en-US" sz="2200" dirty="0">
                <a:latin typeface="Arial" panose="020B0604020202020204" pitchFamily="34" charset="0"/>
              </a:rPr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The system should have an intuitive user interface.</a:t>
            </a:r>
          </a:p>
        </p:txBody>
      </p:sp>
      <p:pic>
        <p:nvPicPr>
          <p:cNvPr id="11" name="Picture 10" descr="A logo for a gas station&#10;&#10;Description automatically generated">
            <a:extLst>
              <a:ext uri="{FF2B5EF4-FFF2-40B4-BE49-F238E27FC236}">
                <a16:creationId xmlns:a16="http://schemas.microsoft.com/office/drawing/2014/main" id="{E7FEEA83-9F85-DA64-A042-F271AA79D6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6" r="4254" b="-1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89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DA5FA0-1480-DD24-529C-9FCA14A83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D2E389D-CE0E-D2A8-A7D3-BB2D32328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AE7048-CA19-4B1A-4599-ED0AE17DC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b="1">
                <a:latin typeface="Arial" panose="020B0604020202020204" pitchFamily="34" charset="0"/>
              </a:rPr>
              <a:t>CONCLUSION</a:t>
            </a: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E6E8F5A4-2C18-E5AD-EA6C-C1EFAF77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D1908599-5B34-907D-4C70-048E6FCB6C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2493" y="2071316"/>
            <a:ext cx="6713552" cy="411917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In conclusion, PetroPulse offers a comprehensive, automated solution that streamlines petrol station operations, enhances customer satisfaction, and improves financial and inventory management. By addressing key industry challenges, it provides a scalable platform for growth and efficiency. The project aims to revolutionize petrol station management for a more efficient and profitable future.</a:t>
            </a:r>
          </a:p>
        </p:txBody>
      </p:sp>
      <p:pic>
        <p:nvPicPr>
          <p:cNvPr id="11" name="Picture 10" descr="A logo for a gas station&#10;&#10;Description automatically generated">
            <a:extLst>
              <a:ext uri="{FF2B5EF4-FFF2-40B4-BE49-F238E27FC236}">
                <a16:creationId xmlns:a16="http://schemas.microsoft.com/office/drawing/2014/main" id="{3E8753A7-231C-2DDC-7411-8B3D3FB16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6" r="4254" b="-1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72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A8E7AB-A318-36E7-F5C4-484B7983D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Scope &amp; Objectives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467862DF-41EE-6AE0-E88C-F5F0138DD3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5234287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7690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435326-61CD-E102-E209-60CF2F34E7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442CD-6DED-9380-1969-E58DCF3AF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417366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Implementation Phases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FC342F6-CB9A-8958-3B7E-8876E77070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56248" y="1221153"/>
            <a:ext cx="7850124" cy="441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4742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34D04-93AD-5019-FFC9-BA0402161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5CE73-7C5B-08B8-2F05-3A1DFBED78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81ED753B-6319-9D67-8F65-ECF7EF0AB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AE6B7DA-B580-D3D6-852C-997294C53B0D}"/>
              </a:ext>
            </a:extLst>
          </p:cNvPr>
          <p:cNvSpPr txBox="1">
            <a:spLocks/>
          </p:cNvSpPr>
          <p:nvPr/>
        </p:nvSpPr>
        <p:spPr>
          <a:xfrm>
            <a:off x="638882" y="639193"/>
            <a:ext cx="3417366" cy="3573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ARCHITECTURE</a:t>
            </a:r>
          </a:p>
        </p:txBody>
      </p:sp>
      <p:sp>
        <p:nvSpPr>
          <p:cNvPr id="7" name="sketch line">
            <a:extLst>
              <a:ext uri="{FF2B5EF4-FFF2-40B4-BE49-F238E27FC236}">
                <a16:creationId xmlns:a16="http://schemas.microsoft.com/office/drawing/2014/main" id="{1B06667D-26D5-9775-519E-D28023121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diagram of a software flow&#10;&#10;AI-generated content may be incorrect.">
            <a:extLst>
              <a:ext uri="{FF2B5EF4-FFF2-40B4-BE49-F238E27FC236}">
                <a16:creationId xmlns:a16="http://schemas.microsoft.com/office/drawing/2014/main" id="{D912E1B5-B084-2E99-DF87-7E10FD576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71581" y="176323"/>
            <a:ext cx="4598992" cy="631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126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8FC9E1CA-0506-EDD5-5BF9-DCB4E7EF2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3167C4F-ECDA-1387-5340-DDF8EEA5C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417366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</a:t>
            </a:r>
            <a:r>
              <a:rPr lang="en-US" sz="3600" b="1"/>
              <a:t>t Planner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sketch line">
            <a:extLst>
              <a:ext uri="{FF2B5EF4-FFF2-40B4-BE49-F238E27FC236}">
                <a16:creationId xmlns:a16="http://schemas.microsoft.com/office/drawing/2014/main" id="{38354D07-1CA3-7F04-9C01-CB659F866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screenshot of a diagram&#10;&#10;AI-generated content may be incorrect.">
            <a:extLst>
              <a:ext uri="{FF2B5EF4-FFF2-40B4-BE49-F238E27FC236}">
                <a16:creationId xmlns:a16="http://schemas.microsoft.com/office/drawing/2014/main" id="{9570831C-5092-EF62-1FCF-3B18E450DD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83995" y="258920"/>
            <a:ext cx="4622531" cy="625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516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796C6-B53B-C97E-3610-9525F252B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2" y="485775"/>
            <a:ext cx="2825506" cy="571976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/>
              <a:t>USE CASES &amp;</a:t>
            </a:r>
            <a:br>
              <a:rPr lang="en-US" sz="3600" b="1"/>
            </a:br>
            <a:r>
              <a:rPr lang="en-US" sz="3600" b="1"/>
              <a:t>USE CASE DIAGRAM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9AC5EDC-712F-19D9-2476-86647B8465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762" y="0"/>
            <a:ext cx="47242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601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BFCBF0-1329-8E55-0E49-858C913A52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AC01EE-F3FE-6A12-2BCE-9D14F3DA9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7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 DIAGRAM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66ED017-05CE-71FC-747E-B8BE163C0F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69133" y="1627957"/>
            <a:ext cx="8140419" cy="3907398"/>
          </a:xfrm>
          <a:prstGeom prst="rect">
            <a:avLst/>
          </a:prstGeom>
        </p:spPr>
      </p:pic>
      <p:sp>
        <p:nvSpPr>
          <p:cNvPr id="1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71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FCC5F2-70D7-3BA3-1935-D9F714AC9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0C922B-478A-7D15-08BF-7D5F32104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USER</a:t>
            </a:r>
            <a:br>
              <a:rPr lang="en-US" sz="7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7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STORIES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7260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435</Words>
  <Application>Microsoft Office PowerPoint</Application>
  <PresentationFormat>Widescreen</PresentationFormat>
  <Paragraphs>40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Aptos</vt:lpstr>
      <vt:lpstr>Aptos Display</vt:lpstr>
      <vt:lpstr>Arial</vt:lpstr>
      <vt:lpstr>Calibri</vt:lpstr>
      <vt:lpstr>Office Theme</vt:lpstr>
      <vt:lpstr>PetroPulse</vt:lpstr>
      <vt:lpstr>Introduction</vt:lpstr>
      <vt:lpstr>Scope &amp; Objectives</vt:lpstr>
      <vt:lpstr>Implementation Phases</vt:lpstr>
      <vt:lpstr>PowerPoint Presentation</vt:lpstr>
      <vt:lpstr>Project Planner</vt:lpstr>
      <vt:lpstr>USE CASES &amp; USE CASE DIAGRAM</vt:lpstr>
      <vt:lpstr>CLASS DIAGRAM</vt:lpstr>
      <vt:lpstr>USER STORIES</vt:lpstr>
      <vt:lpstr>USER STORIES</vt:lpstr>
      <vt:lpstr>LOGIN</vt:lpstr>
      <vt:lpstr>PASSWORD RESET + SECURE ACCESS</vt:lpstr>
      <vt:lpstr>GENERATE SALES REPORTS</vt:lpstr>
      <vt:lpstr>TRACK INVENTORY</vt:lpstr>
      <vt:lpstr>VIEW TRANSACTION HISTORY</vt:lpstr>
      <vt:lpstr>TESTING</vt:lpstr>
      <vt:lpstr>TESTING</vt:lpstr>
      <vt:lpstr>TESTING</vt:lpstr>
      <vt:lpstr>BUSINESS OBJECTIVES</vt:lpstr>
      <vt:lpstr>NON-FUNCTIONAL REQUIREMENTS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Hasnain Akhtar i221241</dc:creator>
  <cp:lastModifiedBy>Anas bin Rashid</cp:lastModifiedBy>
  <cp:revision>63</cp:revision>
  <dcterms:created xsi:type="dcterms:W3CDTF">2024-11-26T10:08:40Z</dcterms:created>
  <dcterms:modified xsi:type="dcterms:W3CDTF">2025-05-04T10:23:35Z</dcterms:modified>
</cp:coreProperties>
</file>