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EBCBE1-F43D-49EA-A1F7-CFBD98795D3E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63471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120" y="3140280"/>
            <a:ext cx="63471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45B493-09EC-4B68-8584-8D7F907A11E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12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386136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E968D-D126-460B-A98F-44606811D0B7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755440" y="162000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901760" y="162000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120" y="314028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2755440" y="314028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4901760" y="314028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FDA0E9-E709-4B9F-B5F7-C8C93113BD06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BC2CA3-D7D5-4642-BFF4-88B0F38DC414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120" y="162000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C7CB44-B07A-443B-8349-A3C07CEBF19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01EA8-9798-4566-95BA-6AA6408CC21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08A4CA-93CA-4FE3-B024-1E156FA57B3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DF3F6F-57E8-4D81-8727-03F3C39EC53D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120" y="456840"/>
            <a:ext cx="6347160" cy="45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855395-18A6-4AC4-B93E-784AD1E49227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12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48FF2C-006B-4849-B0EB-2F8557DCC47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120" y="162000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53C139-9483-4313-BF82-DCC44984774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86136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5DAF6E-3254-49BD-9886-EC0F6AAEB51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120" y="3140280"/>
            <a:ext cx="63471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49119-4A62-4ECB-AE7E-8FF36ED9F26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63471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120" y="3140280"/>
            <a:ext cx="63471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279EBC-D737-400C-8D49-B0349C6DCF8B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12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386136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8A1C4B-D257-4EBD-A89A-A1B747D63CE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755440" y="162000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901760" y="162000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120" y="314028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2755440" y="314028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4901760" y="3140280"/>
            <a:ext cx="204372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12ABDF-17B5-4414-BD8E-66C6F49519B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A5C7C-7D99-46D6-AE39-521056CAB35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50B73B-73D7-4827-ACDB-F0E735393F4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C93C5-479C-4E69-B4AE-AF7B796DD739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120" y="456840"/>
            <a:ext cx="6347160" cy="45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13E177-D237-4C08-839A-4BB6980D652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17FE80-AE1B-40D2-9FFF-F813CD31970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291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3861360" y="314028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63D27-6483-4FC3-8955-BC7678F8DDB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12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861360" y="1620000"/>
            <a:ext cx="309708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120" y="3140280"/>
            <a:ext cx="6347160" cy="13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471C2C-0087-4B6F-B853-92D81198B3B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-8640" y="-6480"/>
            <a:ext cx="9169560" cy="5157000"/>
            <a:chOff x="-8640" y="-6480"/>
            <a:chExt cx="9169560" cy="5157000"/>
          </a:xfrm>
        </p:grpSpPr>
        <p:sp>
          <p:nvSpPr>
            <p:cNvPr id="2" name="Google Shape;7;p1"/>
            <p:cNvSpPr/>
            <p:nvPr/>
          </p:nvSpPr>
          <p:spPr>
            <a:xfrm>
              <a:off x="-8640" y="3010680"/>
              <a:ext cx="457920" cy="21398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" name="Google Shape;8;p1"/>
            <p:cNvSpPr/>
            <p:nvPr/>
          </p:nvSpPr>
          <p:spPr>
            <a:xfrm rot="10800000" flipH="1">
              <a:off x="5130360" y="3132000"/>
              <a:ext cx="4021560" cy="201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019"/>
                </a:srgb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Google Shape;9;p1"/>
            <p:cNvSpPr/>
            <p:nvPr/>
          </p:nvSpPr>
          <p:spPr>
            <a:xfrm>
              <a:off x="7043040" y="0"/>
              <a:ext cx="1217880" cy="5143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019"/>
                </a:srgb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" name="Google Shape;10;p1"/>
            <p:cNvSpPr/>
            <p:nvPr/>
          </p:nvSpPr>
          <p:spPr>
            <a:xfrm>
              <a:off x="6891840" y="0"/>
              <a:ext cx="2269080" cy="515016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" name="Google Shape;11;p1"/>
            <p:cNvSpPr/>
            <p:nvPr/>
          </p:nvSpPr>
          <p:spPr>
            <a:xfrm>
              <a:off x="7204320" y="-6480"/>
              <a:ext cx="1947960" cy="515016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" name="Google Shape;12;p1"/>
            <p:cNvSpPr/>
            <p:nvPr/>
          </p:nvSpPr>
          <p:spPr>
            <a:xfrm>
              <a:off x="6638400" y="2940480"/>
              <a:ext cx="2509560" cy="220032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" name="Google Shape;13;p1"/>
            <p:cNvSpPr/>
            <p:nvPr/>
          </p:nvSpPr>
          <p:spPr>
            <a:xfrm>
              <a:off x="7009920" y="-6480"/>
              <a:ext cx="2139480" cy="515016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" name="Google Shape;14;p1"/>
            <p:cNvSpPr/>
            <p:nvPr/>
          </p:nvSpPr>
          <p:spPr>
            <a:xfrm>
              <a:off x="8295840" y="-6480"/>
              <a:ext cx="855360" cy="515016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" name="Google Shape;15;p1"/>
            <p:cNvSpPr/>
            <p:nvPr/>
          </p:nvSpPr>
          <p:spPr>
            <a:xfrm>
              <a:off x="8094240" y="-6480"/>
              <a:ext cx="1066680" cy="515016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" name="Google Shape;16;p1"/>
            <p:cNvSpPr/>
            <p:nvPr/>
          </p:nvSpPr>
          <p:spPr>
            <a:xfrm>
              <a:off x="8068320" y="3670560"/>
              <a:ext cx="1091880" cy="147060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2" name="Google Shape;23;p2"/>
          <p:cNvGrpSpPr/>
          <p:nvPr/>
        </p:nvGrpSpPr>
        <p:grpSpPr>
          <a:xfrm>
            <a:off x="-8640" y="-6480"/>
            <a:ext cx="9169560" cy="5156640"/>
            <a:chOff x="-8640" y="-6480"/>
            <a:chExt cx="9169560" cy="5156640"/>
          </a:xfrm>
        </p:grpSpPr>
        <p:sp>
          <p:nvSpPr>
            <p:cNvPr id="13" name="Google Shape;24;p2"/>
            <p:cNvSpPr/>
            <p:nvPr/>
          </p:nvSpPr>
          <p:spPr>
            <a:xfrm rot="10800000" flipH="1">
              <a:off x="5130360" y="3132000"/>
              <a:ext cx="4021560" cy="201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019"/>
                </a:srgb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" name="Google Shape;25;p2"/>
            <p:cNvSpPr/>
            <p:nvPr/>
          </p:nvSpPr>
          <p:spPr>
            <a:xfrm>
              <a:off x="7043040" y="0"/>
              <a:ext cx="1217880" cy="5143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019"/>
                </a:srgb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" name="Google Shape;26;p2"/>
            <p:cNvSpPr/>
            <p:nvPr/>
          </p:nvSpPr>
          <p:spPr>
            <a:xfrm>
              <a:off x="6891840" y="0"/>
              <a:ext cx="2269080" cy="515016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" name="Google Shape;27;p2"/>
            <p:cNvSpPr/>
            <p:nvPr/>
          </p:nvSpPr>
          <p:spPr>
            <a:xfrm>
              <a:off x="7204320" y="-6480"/>
              <a:ext cx="1947960" cy="515016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" name="Google Shape;28;p2"/>
            <p:cNvSpPr/>
            <p:nvPr/>
          </p:nvSpPr>
          <p:spPr>
            <a:xfrm>
              <a:off x="6638400" y="2940480"/>
              <a:ext cx="2509560" cy="220032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" name="Google Shape;29;p2"/>
            <p:cNvSpPr/>
            <p:nvPr/>
          </p:nvSpPr>
          <p:spPr>
            <a:xfrm>
              <a:off x="7009920" y="-6480"/>
              <a:ext cx="2139480" cy="515016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" name="Google Shape;30;p2"/>
            <p:cNvSpPr/>
            <p:nvPr/>
          </p:nvSpPr>
          <p:spPr>
            <a:xfrm>
              <a:off x="8295840" y="-6480"/>
              <a:ext cx="855360" cy="515016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" name="Google Shape;31;p2"/>
            <p:cNvSpPr/>
            <p:nvPr/>
          </p:nvSpPr>
          <p:spPr>
            <a:xfrm>
              <a:off x="8094240" y="-6480"/>
              <a:ext cx="1066680" cy="515016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" name="Google Shape;32;p2"/>
            <p:cNvSpPr/>
            <p:nvPr/>
          </p:nvSpPr>
          <p:spPr>
            <a:xfrm>
              <a:off x="8068320" y="3670560"/>
              <a:ext cx="1091880" cy="147060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" name="Google Shape;33;p2"/>
            <p:cNvSpPr/>
            <p:nvPr/>
          </p:nvSpPr>
          <p:spPr>
            <a:xfrm>
              <a:off x="-8640" y="-6480"/>
              <a:ext cx="863280" cy="42739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30760" y="1803240"/>
            <a:ext cx="5826240" cy="123444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b">
            <a:noAutofit/>
          </a:bodyPr>
          <a:p>
            <a:r>
              <a:rPr lang="en-IN" sz="4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49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5405760" y="4530960"/>
            <a:ext cx="683640" cy="2728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Autofit/>
          </a:bodyPr>
          <a:lstStyle>
            <a:lvl1pPr>
              <a:defRPr lang="en-IN" sz="1400" b="0" strike="noStrike" spc="-1">
                <a:latin typeface="Times New Roman" panose="02020603050405020304"/>
              </a:defRPr>
            </a:lvl1pPr>
          </a:lstStyle>
          <a:p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609120" y="4530960"/>
            <a:ext cx="4623480" cy="2728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6444000" y="4530960"/>
            <a:ext cx="512280" cy="2728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800" b="0" strike="noStrike" spc="-1">
                <a:solidFill>
                  <a:srgbClr val="5FCBEF"/>
                </a:solidFill>
                <a:latin typeface="Trebuchet MS" panose="020B0603020202020204"/>
                <a:ea typeface="Trebuchet MS" panose="020B0603020202020204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96BD146-7DE9-4A95-B869-073B681A107F}" type="slidenum">
              <a:rPr lang="en-GB" sz="800" b="0" strike="noStrike" spc="-1">
                <a:solidFill>
                  <a:srgbClr val="5FCBEF"/>
                </a:solidFill>
                <a:latin typeface="Trebuchet MS" panose="020B0603020202020204"/>
                <a:ea typeface="Trebuchet MS" panose="020B0603020202020204"/>
              </a:rPr>
            </a:fld>
            <a:endParaRPr lang="en-IN" sz="800" b="0" strike="noStrike" spc="-1">
              <a:latin typeface="Times New Roman" panose="02020603050405020304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;p1"/>
          <p:cNvGrpSpPr/>
          <p:nvPr/>
        </p:nvGrpSpPr>
        <p:grpSpPr>
          <a:xfrm>
            <a:off x="-8640" y="-6480"/>
            <a:ext cx="9169560" cy="5157000"/>
            <a:chOff x="-8640" y="-6480"/>
            <a:chExt cx="9169560" cy="5157000"/>
          </a:xfrm>
        </p:grpSpPr>
        <p:sp>
          <p:nvSpPr>
            <p:cNvPr id="64" name="Google Shape;7;p1"/>
            <p:cNvSpPr/>
            <p:nvPr/>
          </p:nvSpPr>
          <p:spPr>
            <a:xfrm>
              <a:off x="-8640" y="3010680"/>
              <a:ext cx="457920" cy="21398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" name="Google Shape;8;p1"/>
            <p:cNvSpPr/>
            <p:nvPr/>
          </p:nvSpPr>
          <p:spPr>
            <a:xfrm rot="10800000" flipH="1">
              <a:off x="5130360" y="3132000"/>
              <a:ext cx="4021560" cy="201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019"/>
                </a:srgb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" name="Google Shape;9;p1"/>
            <p:cNvSpPr/>
            <p:nvPr/>
          </p:nvSpPr>
          <p:spPr>
            <a:xfrm>
              <a:off x="7043040" y="0"/>
              <a:ext cx="1217880" cy="5143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FCBEF">
                  <a:alpha val="69019"/>
                </a:srgb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" name="Google Shape;10;p1"/>
            <p:cNvSpPr/>
            <p:nvPr/>
          </p:nvSpPr>
          <p:spPr>
            <a:xfrm>
              <a:off x="6891840" y="0"/>
              <a:ext cx="2269080" cy="515016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" name="Google Shape;11;p1"/>
            <p:cNvSpPr/>
            <p:nvPr/>
          </p:nvSpPr>
          <p:spPr>
            <a:xfrm>
              <a:off x="7204320" y="-6480"/>
              <a:ext cx="1947960" cy="515016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" name="Google Shape;12;p1"/>
            <p:cNvSpPr/>
            <p:nvPr/>
          </p:nvSpPr>
          <p:spPr>
            <a:xfrm>
              <a:off x="6638400" y="2940480"/>
              <a:ext cx="2509560" cy="220032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" name="Google Shape;13;p1"/>
            <p:cNvSpPr/>
            <p:nvPr/>
          </p:nvSpPr>
          <p:spPr>
            <a:xfrm>
              <a:off x="7009920" y="-6480"/>
              <a:ext cx="2139480" cy="515016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" name="Google Shape;14;p1"/>
            <p:cNvSpPr/>
            <p:nvPr/>
          </p:nvSpPr>
          <p:spPr>
            <a:xfrm>
              <a:off x="8295840" y="-6480"/>
              <a:ext cx="855360" cy="515016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" name="Google Shape;15;p1"/>
            <p:cNvSpPr/>
            <p:nvPr/>
          </p:nvSpPr>
          <p:spPr>
            <a:xfrm>
              <a:off x="8094240" y="-6480"/>
              <a:ext cx="1066680" cy="515016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" name="Google Shape;16;p1"/>
            <p:cNvSpPr/>
            <p:nvPr/>
          </p:nvSpPr>
          <p:spPr>
            <a:xfrm>
              <a:off x="8068320" y="3670560"/>
              <a:ext cx="1091880" cy="147060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Click 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to 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edit 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title 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text 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form</a:t>
            </a:r>
            <a:r>
              <a:rPr lang="en-IN" sz="3300" b="0" strike="noStrike" spc="-1">
                <a:solidFill>
                  <a:srgbClr val="000000"/>
                </a:solidFill>
                <a:latin typeface="Arial" panose="020B0604020202020204"/>
              </a:rPr>
              <a:t>at</a:t>
            </a:r>
            <a:endParaRPr lang="en-IN" sz="3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2000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5405760" y="4530960"/>
            <a:ext cx="683640" cy="2728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Autofit/>
          </a:bodyPr>
          <a:lstStyle>
            <a:lvl1pPr>
              <a:defRPr lang="en-IN" sz="1400" b="0" strike="noStrike" spc="-1">
                <a:latin typeface="Times New Roman" panose="02020603050405020304"/>
              </a:defRPr>
            </a:lvl1pPr>
          </a:lstStyle>
          <a:p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09120" y="4530960"/>
            <a:ext cx="4623480" cy="2728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6444000" y="4530960"/>
            <a:ext cx="512280" cy="2728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800" b="0" strike="noStrike" spc="-1">
                <a:solidFill>
                  <a:srgbClr val="5FCBEF"/>
                </a:solidFill>
                <a:latin typeface="Trebuchet MS" panose="020B0603020202020204"/>
                <a:ea typeface="Trebuchet MS" panose="020B0603020202020204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EC49F06-336A-4DFB-8EF0-D74045ED5637}" type="slidenum">
              <a:rPr lang="en-GB" sz="800" b="0" strike="noStrike" spc="-1">
                <a:solidFill>
                  <a:srgbClr val="5FCBEF"/>
                </a:solidFill>
                <a:latin typeface="Trebuchet MS" panose="020B0603020202020204"/>
                <a:ea typeface="Trebuchet MS" panose="020B0603020202020204"/>
              </a:rPr>
            </a:fld>
            <a:endParaRPr lang="en-IN" sz="8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-154080" y="1445400"/>
            <a:ext cx="8336520" cy="9352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b">
            <a:noAutofit/>
          </a:bodyPr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AttendEZ: Effortless QR Attendance</a:t>
            </a:r>
            <a:endParaRPr lang="en-IN" sz="3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235880" y="2408400"/>
            <a:ext cx="5557320" cy="178452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 fontScale="65000"/>
          </a:bodyPr>
          <a:p>
            <a:pPr algn="ctr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Snehal Pawar</a:t>
            </a:r>
            <a:r>
              <a:rPr lang="en-GB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     -   2</a:t>
            </a: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3207002</a:t>
            </a:r>
            <a:endParaRPr lang="en-IN" sz="25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Darshan Korde</a:t>
            </a:r>
            <a:r>
              <a:rPr lang="en-GB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  -   </a:t>
            </a: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23207003</a:t>
            </a:r>
            <a:endParaRPr lang="en-IN" sz="25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Harsh Tambade</a:t>
            </a:r>
            <a:r>
              <a:rPr lang="en-GB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 -  2</a:t>
            </a: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3207001</a:t>
            </a:r>
            <a:endParaRPr lang="en-IN" sz="25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Anas Chougle           -  23207006</a:t>
            </a:r>
            <a:endParaRPr lang="en-IN" sz="25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25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2500" b="0" strike="noStrike" spc="-1">
              <a:latin typeface="Arial" panose="020B0604020202020204"/>
            </a:endParaRPr>
          </a:p>
        </p:txBody>
      </p:sp>
      <p:pic>
        <p:nvPicPr>
          <p:cNvPr id="117" name="Google Shape;145;p1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177084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46;p18"/>
          <p:cNvSpPr/>
          <p:nvPr/>
        </p:nvSpPr>
        <p:spPr>
          <a:xfrm>
            <a:off x="2823480" y="4305240"/>
            <a:ext cx="3622320" cy="676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     </a:t>
            </a:r>
            <a:r>
              <a:rPr lang="en-GB" sz="19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Project Guide</a:t>
            </a:r>
            <a:endParaRPr lang="en-IN" sz="1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9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 </a:t>
            </a:r>
            <a:r>
              <a:rPr lang="en-GB" sz="19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Prof. </a:t>
            </a:r>
            <a:r>
              <a:rPr lang="en-US" sz="19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Sheetal Jadhav</a:t>
            </a:r>
            <a:endParaRPr lang="en-IN" sz="19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90200" y="1527120"/>
            <a:ext cx="7253280" cy="177372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rm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3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Thank You…!!</a:t>
            </a:r>
            <a:endParaRPr lang="en-IN" sz="3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rm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3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Con</a:t>
            </a:r>
            <a:r>
              <a:rPr lang="en-GB" sz="33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tent</a:t>
            </a:r>
            <a:r>
              <a:rPr lang="en-GB" sz="33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</a:t>
            </a:r>
            <a:endParaRPr lang="en-IN" sz="3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120" y="140652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Autofit/>
          </a:bodyPr>
          <a:p>
            <a:pPr marL="457200" indent="-304800">
              <a:lnSpc>
                <a:spcPct val="150000"/>
              </a:lnSpc>
              <a:spcBef>
                <a:spcPts val="900"/>
              </a:spcBef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Introduction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04800">
              <a:lnSpc>
                <a:spcPct val="150000"/>
              </a:lnSpc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Objectives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04800">
              <a:lnSpc>
                <a:spcPct val="150000"/>
              </a:lnSpc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Scope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04800">
              <a:lnSpc>
                <a:spcPct val="150000"/>
              </a:lnSpc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Features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04800">
              <a:lnSpc>
                <a:spcPct val="150000"/>
              </a:lnSpc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Project Outcomes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04800">
              <a:lnSpc>
                <a:spcPct val="150000"/>
              </a:lnSpc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Technology Stack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04800">
              <a:lnSpc>
                <a:spcPct val="150000"/>
              </a:lnSpc>
              <a:buClr>
                <a:srgbClr val="000000"/>
              </a:buClr>
              <a:buFont typeface="Times New Roman" panose="02020603050405020304"/>
              <a:buChar char="●"/>
            </a:pPr>
            <a:r>
              <a:rPr lang="en-GB" sz="16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Block Diagram 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>
              <a:lnSpc>
                <a:spcPct val="15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70880" y="329040"/>
            <a:ext cx="6347160" cy="70344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1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.I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n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r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o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u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ti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o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n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70880" y="967320"/>
            <a:ext cx="5803560" cy="346968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Autofit/>
          </a:bodyPr>
          <a:p>
            <a:pPr marL="898525" lvl="1" indent="-342900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GB" sz="205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Problem</a:t>
            </a:r>
            <a:r>
              <a:rPr lang="en-GB" sz="185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Identified:</a:t>
            </a:r>
            <a:endParaRPr lang="en-IN" sz="185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2" indent="-35877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Attendance was not recorded properly due to technical and human error.</a:t>
            </a:r>
            <a:endParaRPr lang="en-IN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2" indent="-35877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GB" sz="15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Not able to </a:t>
            </a:r>
            <a:r>
              <a:rPr lang="en-US" sz="15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keep records in a systematic manner.</a:t>
            </a:r>
            <a:endParaRPr lang="en-IN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2" indent="-35877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Time consuming and too extra work to do if error happens.</a:t>
            </a:r>
            <a:endParaRPr lang="en-IN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en-IN" sz="205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98525" lvl="1" indent="-34290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GB" sz="205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Solution proposed:</a:t>
            </a:r>
            <a:endParaRPr lang="en-IN" sz="205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2" indent="-35877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Our application provides user-friendly approach for easy and modern attendance method.</a:t>
            </a:r>
            <a:endParaRPr lang="en-IN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2" indent="-35877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Scanning the QR code reduces much human work and time</a:t>
            </a:r>
            <a:r>
              <a:rPr lang="en-US" sz="185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185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434160"/>
            <a:ext cx="6347160" cy="99324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ctr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1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2. Objectives</a:t>
            </a:r>
            <a:endParaRPr lang="en-IN" sz="341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427760"/>
            <a:ext cx="6347160" cy="291060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 marL="457200" indent="-3556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To build a user friendly application for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Attendance using QR Code for fast and modern way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To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overcome errors that are caused while listing the attendance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To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make it user friendly and easy to mark your attendance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1600">
              <a:lnSpc>
                <a:spcPct val="10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3. 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Sco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pe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341720"/>
            <a:ext cx="6582240" cy="34401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 marL="457200" indent="-3556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Can be useful for today’s generation which is all into such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digital stuff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Can be applied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in an Organization or School/Colleges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Can be used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for a digital and fast 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lifestyle.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Can be used to minimize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human errors and time consumed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GB" sz="32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4. Features/Functionality 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120" y="1319040"/>
            <a:ext cx="6347160" cy="360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 marL="457200" indent="-3556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Times New Roman" panose="02020603050405020304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Fast Responsive Interfaces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:Able to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display interfaces at a good speed and the information is also shared much faster.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Times New Roman" panose="02020603050405020304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Authentication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: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Lets user access their account with particular username and password and scan the QR code for attendance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55600">
              <a:lnSpc>
                <a:spcPct val="100000"/>
              </a:lnSpc>
              <a:buClr>
                <a:srgbClr val="000000"/>
              </a:buClr>
              <a:buFont typeface="Times New Roman" panose="02020603050405020304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Forms 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:Provide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QR code lets us visit a form , just to make it more secure, which once filled will mark our attendance</a:t>
            </a: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32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5. Project Outcome</a:t>
            </a:r>
            <a:endParaRPr lang="en-IN" sz="332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32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116360"/>
            <a:ext cx="6347160" cy="31971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 fontScale="66000"/>
          </a:bodyPr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6195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1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The use of QR codes accelerates the attendance tracking process, reducing the time and effort required for both administrators and participants</a:t>
            </a:r>
            <a:r>
              <a:rPr lang="en-GB" sz="21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619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1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With QR codes, attendance data can be recorded in real-time, allowing for immediate monitoring and reporting.</a:t>
            </a: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619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1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The project facilitates the integration of attendance data with existing databases, student information systems for interconnected information environment.</a:t>
            </a: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2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6.Technology Stack</a:t>
            </a:r>
            <a:endParaRPr lang="en-IN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120" y="1778990"/>
            <a:ext cx="6815520" cy="28659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1) JDK: (20.0.2)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2) IDE (Apache Netbeans 19)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3) MySQL (8.0.28)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4) Java Server Pages (jsp).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45684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7. Block Diagram</a:t>
            </a:r>
            <a:endParaRPr lang="en-IN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Rectangle 18"/>
          <p:cNvSpPr/>
          <p:nvPr/>
        </p:nvSpPr>
        <p:spPr>
          <a:xfrm>
            <a:off x="1320840" y="53316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Rectangle 27"/>
          <p:cNvSpPr/>
          <p:nvPr/>
        </p:nvSpPr>
        <p:spPr>
          <a:xfrm>
            <a:off x="1320840" y="99036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6" name="Google Shape;187;p 1"/>
          <p:cNvSpPr txBox="1"/>
          <p:nvPr/>
        </p:nvSpPr>
        <p:spPr>
          <a:xfrm>
            <a:off x="609480" y="457200"/>
            <a:ext cx="6347160" cy="990360"/>
          </a:xfrm>
          <a:prstGeom prst="rect">
            <a:avLst/>
          </a:prstGeom>
          <a:noFill/>
          <a:ln w="0">
            <a:noFill/>
          </a:ln>
        </p:spPr>
        <p:txBody>
          <a:bodyPr lIns="75960" tIns="38160" rIns="75960" bIns="38160" anchor="t">
            <a:norm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trike="noStrike" spc="-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7. Block Diagram</a:t>
            </a:r>
            <a:endParaRPr lang="en-IN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915035"/>
            <a:ext cx="6868795" cy="421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Presentation</Application>
  <PresentationFormat/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Trebuchet MS</vt:lpstr>
      <vt:lpstr>Symbol</vt:lpstr>
      <vt:lpstr>Microsoft YaHei</vt:lpstr>
      <vt:lpstr>Arial Unicode MS</vt:lpstr>
      <vt:lpstr>DejaVu Sans</vt:lpstr>
      <vt:lpstr>Calibri</vt:lpstr>
      <vt:lpstr>Times New Roman</vt:lpstr>
      <vt:lpstr>Office Theme</vt:lpstr>
      <vt:lpstr>Office Theme</vt:lpstr>
      <vt:lpstr>AttendEZ: Effortless QR Attendance</vt:lpstr>
      <vt:lpstr>Contents</vt:lpstr>
      <vt:lpstr>1.Introduction</vt:lpstr>
      <vt:lpstr>2. Objectives</vt:lpstr>
      <vt:lpstr>3. Scope</vt:lpstr>
      <vt:lpstr> 4. Features/Functionality </vt:lpstr>
      <vt:lpstr>5. Project Outcome</vt:lpstr>
      <vt:lpstr>6.Technology Stack</vt:lpstr>
      <vt:lpstr>7. Block Diagram</vt:lpstr>
      <vt:lpstr>Thank You…!!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USING QR CODE</dc:title>
  <dc:creator>Mohammad Anas</dc:creator>
  <cp:lastModifiedBy>korde</cp:lastModifiedBy>
  <cp:revision>8</cp:revision>
  <dcterms:created xsi:type="dcterms:W3CDTF">2023-10-22T20:42:00Z</dcterms:created>
  <dcterms:modified xsi:type="dcterms:W3CDTF">2023-11-08T06:10:04Z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3D9A03F27C62411D92B81BBF98F1E411_12</vt:lpwstr>
  </property>
  <property fmtid="{D5CDD505-2E9C-101B-9397-08002B2CF9AE}" pid="3" name="KSOProductBuildVer">
    <vt:lpwstr>1033-12.2.0.13266</vt:lpwstr>
  </property>
  <property fmtid="{D5CDD505-2E9C-101B-9397-08002B2CF9AE}" pid="4" name="Notes">
    <vt:i4>10</vt:i4>
  </property>
  <property fmtid="{D5CDD505-2E9C-101B-9397-08002B2CF9AE}" pid="5" name="PresentationFormat">
    <vt:lpwstr>On-screen Show (16:9)</vt:lpwstr>
  </property>
  <property fmtid="{D5CDD505-2E9C-101B-9397-08002B2CF9AE}" pid="6" name="Slides">
    <vt:i4>10</vt:i4>
  </property>
</Properties>
</file>