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c0fc8c-cd48-4737-b3be-b7dbe0bcb24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161d578-be32-4955-b2d6-4d529ecad3cf/1f9c30dbb6a6100e8121?bookmarkGuid=fd047493-4062-4138-95d1-490dd03b8e57&amp;bookmarkUsage=1&amp;ctid=177d14bc-ba5c-4655-b648-b37ee333a800&amp;fromEntryPoint=export&quot;"/>
    <we:property name="reportState" value="&quot;CONNECTED&quot;"/>
    <we:property name="artifactViewState" value="&quot;live&quot;"/>
    <we:property name="reportEmbeddedTime" value="&quot;2024-10-30T03:42:59.157Z&quot;"/>
    <we:property name="creatorSessionId" value="&quot;5de9d25a-335f-4d1c-ada7-ffe3b39f970b&quot;"/>
    <we:property name="creatorUserId" value="&quot;10032003A56E37D7&quot;"/>
    <we:property name="creatorTenantId" value="&quot;177d14bc-ba5c-4655-b648-b37ee333a800&quot;"/>
    <we:property name="pageDisplayName" value="&quot;Página 3&quot;"/>
    <we:property name="pageName" value="&quot;1f9c30dbb6a6100e8121&quot;"/>
    <we:property name="reportName" value="&quot;dio-relatorio-financials&quot;"/>
    <we:property name="isVisualContainerHeaderHidden" value="false"/>
    <we:property name="isFiltersActionButtonVisible" value="true"/>
    <we:property name="initialStateBookmark" value="&quot;H4sIAAAAAAAAA+1WUWvbMBD+K0XPYdhO49h9S7MMRtc2NKMvI4yzdHZVFMnIcpas5L/vJKfL0pVmg9Ax6JOlT6e77z59MnpgQja1gvUVLJCdsY9aSA7C2JOY9ZjuwPPr64vL0c3F16vR5YRgUztpdMPOHpgDW6G7lU0Lyqcg8Mu8x0CpKVR+VoJqsMdqtI3RoOR37IJpydkWNz2Gq1oZCz7lzIFDn3ZJ4TSn2vG7PlUE7uQSZ8jdFi1z3o9EUaSQxlGEWZx4vk0XEJg9G+JTh/Jjox1ITWU8dpoNc8gQEsFFmtC2oeAeL6Vy25BiPVnVlrqjnte1V2UklqA5ChZasNh0jB/YqKosVuC208ne4tiodvEMPjOt5XiDZVjSTro11SilphrSy7UhqabWkJBhhYaldAH90OqtLpGf3plvY4skpPBA7yffMUGVsXS86jfKx2I1w2qBuqO1z2NOSCN1pbbnvzuKzx29WuL4Dqzz/iru6SC97LTJWIH2fB2Ufy/towWS3hOq/1T1zfzRoxRx/4sLt6J39I+v8nzjl/owSPNhnhZ8OIh4liVZfti+r2GHsWm1o+ZfsuX/cY0O2ncB9VPnvp4hdjp3hsihXyQ8Ay5ijoM4gghTn+rFDhyuXGFW+134bFmORZmnkUiQ9/OIZvHpm73+iOHJDBQ2f/OXfrsOx74OwcM7JmyB9GTxA9O6pgaOU9AY6tddCokhjuQHLXy/YWz995Mkx3ft3oJqfafhgcNCEVJAFgoPbPDPHhZoBXY/AJ7r6ymCCQAA&quot;"/>
    <we:property name="bookmark" value="&quot;H4sIAAAAAAAAA+1W32vbMBD+V4qezfCPxLH71nkdDMYIy+jLyMNZOrsqimRkOUsW8r/vJKfL0pV2g9Ax6JOl78533336ZLxjQvadgu0nWCG7ZB+0kByEsRcJi5gewXw2SbIsT3g2iZM8q5O4TClqOieN7tnljjmwLbob2Q+gfCUCvy4jBkrNofW7BlSPEevQ9kaDkt9xTKaQswPuI4abThkLvuTCgUNfdk3ptCcKyZuMOgJ3co0L5O6ANiXPYlHXOeRJHGORpJ52PyYEZo+m+NKhfWW0A6mpjccmxayEAiEVXOQpvTYT3OONVO6QUm+vN52l6WjmbefFuRJr0BwFCyNY7EfGO3bVthZbcIft9UmwMmpYPYIvzGA5fsYmhLSTbks9Gqmph/Ry7UmquTUkZIjQspEuoO8HfdAl9ttb862ySEIKD0Q/+VYEtcbSKavfKJ+L1QLbFeqR1imPJSG91K06nP/xKL6M9DqJ1S1Y5/1V39FBetnpJWMF2rfboPw7ae8tkEYPqP5T1ffLe49Sxt0vLjyIPtI/v8rLvQ9lMM3LWZnXfDaNeVGkRfm8fV/CDpUZtKPhn7Ll/3GNnrXvCrqHzn05Qxx1Hg1RQlanvAAuEo7TJIYYc1/qyQkcblxtNqdT+GpFiXVT5rFIkWdlTLtk8mqvP2J4sQCF/d98pV+vw7mvQ/DwkQlbIf2y+IUZXN8BxzloDP27sYTEkEfygxZ+3rC2/vlRkuPHcW9ADX7S8IPDQpvQ7QemmT0QWQkAAA==&quot;"/>
    <we:property name="datasetId" value="&quot;97ccf112-19c8-4253-8d77-e23331840390&quot;"/>
    <we:property name="embedUrl" value="&quot;/reportEmbed?reportId=6161d578-be32-4955-b2d6-4d529ecad3c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Ana Cunha</cp:lastModifiedBy>
  <cp:revision>3</cp:revision>
  <dcterms:created xsi:type="dcterms:W3CDTF">2018-06-07T21:39:02Z</dcterms:created>
  <dcterms:modified xsi:type="dcterms:W3CDTF">2024-10-30T03:43:45Z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