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9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2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4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6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8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78C7-40C5-4A16-8D59-49563EB5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0082" y="5042069"/>
            <a:ext cx="3255591" cy="1274618"/>
          </a:xfrm>
        </p:spPr>
        <p:txBody>
          <a:bodyPr>
            <a:noAutofit/>
          </a:bodyPr>
          <a:lstStyle/>
          <a:p>
            <a:pPr algn="ctr"/>
            <a:r>
              <a:rPr lang="en-US" sz="8000" cap="none" dirty="0">
                <a:solidFill>
                  <a:schemeClr val="tx1"/>
                </a:solidFill>
              </a:rPr>
              <a:t>Pensell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CB3C-3DFB-4A3F-914A-6CFDE0F5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12" y="5015342"/>
            <a:ext cx="7788661" cy="130134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Anas Einea    Omar Einea    Basel Shublaq    Abdulahi Osoble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U14111377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U14111378    U14112207        U14110183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7447F7-F3A9-4948-B95D-18AB4447BAD6}"/>
              </a:ext>
            </a:extLst>
          </p:cNvPr>
          <p:cNvCxnSpPr>
            <a:cxnSpLocks/>
          </p:cNvCxnSpPr>
          <p:nvPr/>
        </p:nvCxnSpPr>
        <p:spPr>
          <a:xfrm>
            <a:off x="2006296" y="5255491"/>
            <a:ext cx="0" cy="872621"/>
          </a:xfrm>
          <a:prstGeom prst="line">
            <a:avLst/>
          </a:prstGeom>
          <a:ln w="3810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24328B-5B43-4A89-942B-67F7D4E9F9DF}"/>
              </a:ext>
            </a:extLst>
          </p:cNvPr>
          <p:cNvCxnSpPr>
            <a:cxnSpLocks/>
          </p:cNvCxnSpPr>
          <p:nvPr/>
        </p:nvCxnSpPr>
        <p:spPr>
          <a:xfrm>
            <a:off x="3738115" y="5255491"/>
            <a:ext cx="0" cy="872621"/>
          </a:xfrm>
          <a:prstGeom prst="line">
            <a:avLst/>
          </a:prstGeom>
          <a:ln w="3810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C9DAC4-BF23-4F92-904A-78EADB8A6564}"/>
              </a:ext>
            </a:extLst>
          </p:cNvPr>
          <p:cNvCxnSpPr>
            <a:cxnSpLocks/>
          </p:cNvCxnSpPr>
          <p:nvPr/>
        </p:nvCxnSpPr>
        <p:spPr>
          <a:xfrm>
            <a:off x="5797830" y="5255491"/>
            <a:ext cx="0" cy="872621"/>
          </a:xfrm>
          <a:prstGeom prst="line">
            <a:avLst/>
          </a:prstGeom>
          <a:ln w="3810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20054-A024-4929-9264-FB805388E480}"/>
              </a:ext>
            </a:extLst>
          </p:cNvPr>
          <p:cNvCxnSpPr>
            <a:cxnSpLocks/>
          </p:cNvCxnSpPr>
          <p:nvPr/>
        </p:nvCxnSpPr>
        <p:spPr>
          <a:xfrm>
            <a:off x="8386627" y="5015342"/>
            <a:ext cx="0" cy="1311563"/>
          </a:xfrm>
          <a:prstGeom prst="line">
            <a:avLst/>
          </a:prstGeom>
          <a:ln w="3810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694-2AFD-4078-8D4F-1BBE1EE5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65748"/>
            <a:ext cx="8534400" cy="1507067"/>
          </a:xfrm>
        </p:spPr>
        <p:txBody>
          <a:bodyPr/>
          <a:lstStyle/>
          <a:p>
            <a:pPr algn="ctr"/>
            <a:r>
              <a:rPr lang="en-US" cap="none" dirty="0"/>
              <a:t>What It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57C9-E0E6-4685-B003-4EC53986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30" y="2595418"/>
            <a:ext cx="10511741" cy="30954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We are recreating a previous project that was made using JavaScript &amp; Firebase.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The website is an E-Commerce website that sells stuff.</a:t>
            </a:r>
          </a:p>
        </p:txBody>
      </p:sp>
    </p:spTree>
    <p:extLst>
      <p:ext uri="{BB962C8B-B14F-4D97-AF65-F5344CB8AC3E}">
        <p14:creationId xmlns:p14="http://schemas.microsoft.com/office/powerpoint/2010/main" val="219561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694-2AFD-4078-8D4F-1BBE1EE5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65748"/>
            <a:ext cx="8534400" cy="1507067"/>
          </a:xfrm>
        </p:spPr>
        <p:txBody>
          <a:bodyPr/>
          <a:lstStyle/>
          <a:p>
            <a:pPr algn="ctr"/>
            <a:r>
              <a:rPr lang="en-US" cap="none" dirty="0"/>
              <a:t>What It Does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03CD5E-C09A-47DD-ABFB-8B92D7FB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30" y="2595418"/>
            <a:ext cx="10511741" cy="30954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This website has user authentication to keep a balance &amp; shopping cart information.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The registered users can buy items that is stored in a database.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The user can filter items based on tags.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3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2633EB-FD26-4F20-A711-5CC48D4E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80286" y="1900811"/>
            <a:ext cx="7831428" cy="44051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FB2BBA-679B-4F46-AF49-0F655D1AC4C3}"/>
              </a:ext>
            </a:extLst>
          </p:cNvPr>
          <p:cNvSpPr txBox="1">
            <a:spLocks/>
          </p:cNvSpPr>
          <p:nvPr/>
        </p:nvSpPr>
        <p:spPr>
          <a:xfrm>
            <a:off x="1828800" y="465748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It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124968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CDFF8-43C8-4973-961E-B08848C4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80286" y="1900811"/>
            <a:ext cx="7831424" cy="44051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D96323-EBE2-4E33-90BD-BC3838947156}"/>
              </a:ext>
            </a:extLst>
          </p:cNvPr>
          <p:cNvSpPr txBox="1">
            <a:spLocks/>
          </p:cNvSpPr>
          <p:nvPr/>
        </p:nvSpPr>
        <p:spPr>
          <a:xfrm>
            <a:off x="1828800" y="465748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Tags Filtering</a:t>
            </a:r>
          </a:p>
        </p:txBody>
      </p:sp>
    </p:spTree>
    <p:extLst>
      <p:ext uri="{BB962C8B-B14F-4D97-AF65-F5344CB8AC3E}">
        <p14:creationId xmlns:p14="http://schemas.microsoft.com/office/powerpoint/2010/main" val="78313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156361-4252-48F6-9399-D2982F96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80286" y="1900811"/>
            <a:ext cx="7831424" cy="440517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077076-5C04-4A80-AE4F-42880440042A}"/>
              </a:ext>
            </a:extLst>
          </p:cNvPr>
          <p:cNvSpPr txBox="1">
            <a:spLocks/>
          </p:cNvSpPr>
          <p:nvPr/>
        </p:nvSpPr>
        <p:spPr>
          <a:xfrm>
            <a:off x="1828800" y="465748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3311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989930-1D6E-45DC-B3E0-5B8EED955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80286" y="1900811"/>
            <a:ext cx="7831424" cy="440517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00EDDF-06A0-4360-937E-71AE0360B444}"/>
              </a:ext>
            </a:extLst>
          </p:cNvPr>
          <p:cNvSpPr txBox="1">
            <a:spLocks/>
          </p:cNvSpPr>
          <p:nvPr/>
        </p:nvSpPr>
        <p:spPr>
          <a:xfrm>
            <a:off x="1828800" y="465748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/>
              <a:t>Shopping Cart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8762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94</Words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Tw Cen MT</vt:lpstr>
      <vt:lpstr>Tw Cen MT Condensed</vt:lpstr>
      <vt:lpstr>Wingdings 3</vt:lpstr>
      <vt:lpstr>Integral</vt:lpstr>
      <vt:lpstr>Pensell</vt:lpstr>
      <vt:lpstr>What It Is About</vt:lpstr>
      <vt:lpstr>What It Does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2017-12-03T17:16:43Z</dcterms:created>
  <dcterms:modified xsi:type="dcterms:W3CDTF">2017-12-12T18:32:27Z</dcterms:modified>
</cp:coreProperties>
</file>