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p:sldMasterIdLst>
    <p:sldMasterId id="2147484260" r:id="rId1"/>
  </p:sldMasterIdLst>
  <p:notesMasterIdLst>
    <p:notesMasterId r:id="rId3"/>
  </p:notesMasterIdLst>
  <p:handoutMasterIdLst>
    <p:handoutMasterId r:id="rId4"/>
  </p:handoutMasterIdLst>
  <p:sldIdLst>
    <p:sldId id="256" r:id="rId2"/>
  </p:sldIdLst>
  <p:sldSz cx="43891200" cy="32918400"/>
  <p:notesSz cx="7010400" cy="9296400"/>
  <p:embeddedFontLst>
    <p:embeddedFont>
      <p:font typeface="Domine" charset="0"/>
      <p:regular r:id="rId5"/>
    </p:embeddedFont>
    <p:embeddedFont>
      <p:font typeface="Nunito Black" charset="0"/>
      <p:bold r:id="rId6"/>
      <p:boldItalic r:id="rId7"/>
    </p:embeddedFont>
    <p:embeddedFont>
      <p:font typeface="Calibri" pitchFamily="34" charset="0"/>
      <p:regular r:id="rId8"/>
      <p:bold r:id="rId9"/>
    </p:embeddedFont>
    <p:embeddedFont>
      <p:font typeface="Franklin Gothic Medium" pitchFamily="34" charset="0"/>
      <p:regular r:id="rId10"/>
      <p:italic r:id="rId11"/>
    </p:embeddedFont>
    <p:embeddedFont>
      <p:font typeface="Nunito" pitchFamily="2" charset="0"/>
      <p:regular r:id="rId12"/>
      <p:bold r:id="rId13"/>
    </p:embeddedFont>
  </p:embeddedFontLst>
  <p:custDataLst>
    <p:tags r:id="rId14"/>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493" userDrawn="1">
          <p15:clr>
            <a:srgbClr val="A4A3A4"/>
          </p15:clr>
        </p15:guide>
        <p15:guide id="2" pos="19200" userDrawn="1">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41E1E"/>
    <a:srgbClr val="505050"/>
    <a:srgbClr val="CB3B63"/>
    <a:srgbClr val="4B4B4B"/>
    <a:srgbClr val="DCDCDC"/>
    <a:srgbClr val="C8C8C8"/>
    <a:srgbClr val="353535"/>
    <a:srgbClr val="51253A"/>
    <a:srgbClr val="03495C"/>
    <a:srgbClr val="ECED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29" autoAdjust="0"/>
    <p:restoredTop sz="98191" autoAdjust="0"/>
  </p:normalViewPr>
  <p:slideViewPr>
    <p:cSldViewPr snapToGrid="0">
      <p:cViewPr>
        <p:scale>
          <a:sx n="17" d="100"/>
          <a:sy n="17" d="100"/>
        </p:scale>
        <p:origin x="-1380" y="-90"/>
      </p:cViewPr>
      <p:guideLst>
        <p:guide orient="horz" pos="2493"/>
        <p:guide pos="192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presProps" Target="presProps.xml"/><Relationship Id="rId10" Type="http://schemas.openxmlformats.org/officeDocument/2006/relationships/font" Target="fonts/font6.fntdata"/><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defPPr>
              <a:defRPr kern="1200" smtId="4294967295"/>
            </a:defPPr>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0" tIns="46585" rIns="93170" bIns="46585" rtlCol="0"/>
          <a:lstStyle>
            <a:defPPr>
              <a:defRPr kern="1200" smtId="4294967295"/>
            </a:defPPr>
            <a:lvl1pPr algn="r">
              <a:defRPr sz="1200"/>
            </a:lvl1pPr>
          </a:lstStyle>
          <a:p>
            <a:fld id="{302F586B-0015-43FB-918D-31E1A09780E3}" type="datetimeFigureOut">
              <a:rPr lang="en-US" smtClean="0"/>
              <a:t>12/4/2021</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defPPr>
              <a:defRPr kern="1200" smtId="4294967295"/>
            </a:defPPr>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0" tIns="46585" rIns="93170" bIns="46585" rtlCol="0" anchor="b"/>
          <a:lstStyle>
            <a:defPPr>
              <a:defRPr kern="1200" smtId="4294967295"/>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defPPr>
              <a:defRPr kern="1200" smtId="4294967295"/>
            </a:defPPr>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defPPr>
              <a:defRPr kern="1200" smtId="4294967295"/>
            </a:defPPr>
            <a:lvl1pPr algn="r">
              <a:defRPr sz="1200"/>
            </a:lvl1pPr>
          </a:lstStyle>
          <a:p>
            <a:fld id="{7CEAF96C-0DD1-4DCA-AB4B-687076CBD6E7}" type="datetimeFigureOut">
              <a:rPr lang="en-US" smtClean="0"/>
              <a:t>12/4/2021</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defPPr>
              <a:defRPr kern="1200" smtId="4294967295"/>
            </a:defPPr>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defPPr>
              <a:defRPr kern="1200" smtId="4294967295"/>
            </a:defPPr>
            <a:lvl1pPr algn="r">
              <a:defRPr sz="1200"/>
            </a:lvl1pPr>
          </a:lstStyle>
          <a:p>
            <a:fld id="{39DA5243-CE1B-4274-BAA7-73DD5174F0FC}" type="slidenum">
              <a:rPr lang="en-US" smtClean="0"/>
              <a:t>‹#›</a:t>
            </a:fld>
            <a:endParaRPr lang="en-US"/>
          </a:p>
        </p:txBody>
      </p:sp>
    </p:spTree>
    <p:extLst>
      <p:ext uri="{BB962C8B-B14F-4D97-AF65-F5344CB8AC3E}">
        <p14:creationId xmlns:p14="http://schemas.microsoft.com/office/powerpoint/2010/main" val="3507094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defPPr>
              <a:defRPr kern="1200" smtId="4294967295"/>
            </a:defPPr>
          </a:lstStyle>
          <a:p>
            <a:endParaRPr lang="en-US"/>
          </a:p>
        </p:txBody>
      </p:sp>
      <p:sp>
        <p:nvSpPr>
          <p:cNvPr id="4" name="Slide Number Placeholder 3"/>
          <p:cNvSpPr>
            <a:spLocks noGrp="1"/>
          </p:cNvSpPr>
          <p:nvPr>
            <p:ph type="sldNum" sz="quarter" idx="10"/>
          </p:nvPr>
        </p:nvSpPr>
        <p:spPr/>
        <p:txBody>
          <a:bodyPr/>
          <a:lstStyle>
            <a:defPPr>
              <a:defRPr kern="1200" smtId="4294967295"/>
            </a:defPPr>
          </a:lstStyle>
          <a:p>
            <a:fld id="{39DA5243-CE1B-4274-BAA7-73DD5174F0FC}" type="slidenum">
              <a:rPr lang="en-US" smtClean="0"/>
              <a:t>1</a:t>
            </a:fld>
            <a:endParaRPr lang="en-US"/>
          </a:p>
        </p:txBody>
      </p:sp>
    </p:spTree>
    <p:extLst>
      <p:ext uri="{BB962C8B-B14F-4D97-AF65-F5344CB8AC3E}">
        <p14:creationId xmlns:p14="http://schemas.microsoft.com/office/powerpoint/2010/main" val="276074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5"/>
          <p:cNvSpPr>
            <a:spLocks noGrp="1"/>
          </p:cNvSpPr>
          <p:nvPr>
            <p:ph type="body" sz="quarter" idx="15" hasCustomPrompt="1"/>
          </p:nvPr>
        </p:nvSpPr>
        <p:spPr>
          <a:xfrm>
            <a:off x="-37432" y="235747"/>
            <a:ext cx="43928630" cy="2914650"/>
          </a:xfrm>
        </p:spPr>
        <p:txBody>
          <a:bodyPr>
            <a:noAutofit/>
          </a:bodyPr>
          <a:lstStyle>
            <a:defPPr>
              <a:defRPr kern="1200" smtId="4294967295"/>
            </a:defPPr>
            <a:lvl1pPr marL="0" marR="0" indent="0" algn="ctr" defTabSz="2820755" rtl="0" eaLnBrk="1" fontAlgn="auto" latinLnBrk="0" hangingPunct="1">
              <a:lnSpc>
                <a:spcPct val="100000"/>
              </a:lnSpc>
              <a:spcBef>
                <a:spcPts val="1125"/>
              </a:spcBef>
              <a:spcAft>
                <a:spcPct val="0"/>
              </a:spcAft>
              <a:buClrTx/>
              <a:buSzTx/>
              <a:buFontTx/>
              <a:buNone/>
              <a:defRPr sz="4575" baseline="0">
                <a:solidFill>
                  <a:schemeClr val="tx2">
                    <a:lumMod val="50000"/>
                  </a:schemeClr>
                </a:solidFill>
                <a:latin typeface="Arial" pitchFamily="34" charset="0"/>
                <a:cs typeface="Arial" pitchFamily="34" charset="0"/>
              </a:defRPr>
            </a:lvl1pPr>
            <a:lvl2pPr marL="1410377" indent="0">
              <a:buFontTx/>
              <a:buNone/>
              <a:defRPr/>
            </a:lvl2pPr>
            <a:lvl3pPr marL="2820755" indent="0">
              <a:buFontTx/>
              <a:buNone/>
              <a:defRPr/>
            </a:lvl3pPr>
            <a:lvl4pPr marL="4231132" indent="0">
              <a:buFontTx/>
              <a:buNone/>
              <a:defRPr/>
            </a:lvl4pPr>
            <a:lvl5pPr marL="5641508" indent="0">
              <a:buFontTx/>
              <a:buNone/>
              <a:defRPr/>
            </a:lvl5pPr>
          </a:lstStyle>
          <a:p>
            <a:pPr marL="0" marR="0" lvl="0" indent="0" algn="ctr" defTabSz="2820755" rtl="0" eaLnBrk="1" fontAlgn="auto" latinLnBrk="0" hangingPunct="1">
              <a:lnSpc>
                <a:spcPct val="100000"/>
              </a:lnSpc>
              <a:spcBef>
                <a:spcPct val="20000"/>
              </a:spcBef>
              <a:spcAft>
                <a:spcPct val="0"/>
              </a:spcAft>
              <a:buClrTx/>
              <a:buSzTx/>
              <a:buFontTx/>
              <a:buNone/>
              <a:defRPr/>
            </a:pPr>
            <a:r>
              <a:rPr lang="en-US"/>
              <a:t>This is a Scientific Poster Template created by Graphicsland </a:t>
            </a:r>
            <a:br>
              <a:rPr lang="en-US"/>
            </a:br>
            <a:r>
              <a:rPr lang="en-US"/>
              <a:t>&amp; MakeSigns.com. Your poster title would go on these lines. </a:t>
            </a:r>
          </a:p>
        </p:txBody>
      </p:sp>
      <p:sp>
        <p:nvSpPr>
          <p:cNvPr id="3" name="Text Placeholder 5"/>
          <p:cNvSpPr>
            <a:spLocks noGrp="1"/>
          </p:cNvSpPr>
          <p:nvPr>
            <p:ph type="body" sz="quarter" idx="16" hasCustomPrompt="1"/>
          </p:nvPr>
        </p:nvSpPr>
        <p:spPr>
          <a:xfrm>
            <a:off x="-37432" y="2662522"/>
            <a:ext cx="43928630" cy="1694330"/>
          </a:xfrm>
        </p:spPr>
        <p:txBody>
          <a:bodyPr>
            <a:noAutofit/>
          </a:bodyPr>
          <a:lstStyle>
            <a:defPPr>
              <a:defRPr kern="1200" smtId="4294967295"/>
            </a:defPPr>
            <a:lvl1pPr marL="0" marR="0" indent="0" algn="ctr" defTabSz="2820755" rtl="0" eaLnBrk="1" fontAlgn="auto" latinLnBrk="0" hangingPunct="1">
              <a:lnSpc>
                <a:spcPct val="100000"/>
              </a:lnSpc>
              <a:spcBef>
                <a:spcPts val="514"/>
              </a:spcBef>
              <a:spcAft>
                <a:spcPct val="0"/>
              </a:spcAft>
              <a:buClrTx/>
              <a:buSzTx/>
              <a:buFontTx/>
              <a:buNone/>
              <a:defRPr sz="4950" baseline="0">
                <a:solidFill>
                  <a:schemeClr val="tx2">
                    <a:lumMod val="50000"/>
                  </a:schemeClr>
                </a:solidFill>
                <a:latin typeface="Arial" pitchFamily="34" charset="0"/>
                <a:cs typeface="Arial" pitchFamily="34" charset="0"/>
              </a:defRPr>
            </a:lvl1pPr>
            <a:lvl2pPr marL="1410377" indent="0">
              <a:buFontTx/>
              <a:buNone/>
              <a:defRPr/>
            </a:lvl2pPr>
            <a:lvl3pPr marL="2820755" indent="0">
              <a:buFontTx/>
              <a:buNone/>
              <a:defRPr/>
            </a:lvl3pPr>
            <a:lvl4pPr marL="4231132" indent="0">
              <a:buFontTx/>
              <a:buNone/>
              <a:defRPr/>
            </a:lvl4pPr>
            <a:lvl5pPr marL="5641508" indent="0">
              <a:buFontTx/>
              <a:buNone/>
              <a:defRPr/>
            </a:lvl5pPr>
          </a:lstStyle>
          <a:p>
            <a:pPr algn="ctr">
              <a:spcBef>
                <a:spcPts val="600"/>
              </a:spcBef>
            </a:pPr>
            <a:r>
              <a:rPr lang="en-US" sz="4500">
                <a:solidFill>
                  <a:schemeClr val="tx2">
                    <a:lumMod val="50000"/>
                  </a:schemeClr>
                </a:solidFill>
                <a:latin typeface="Franklin Gothic Medium" pitchFamily="34" charset="0"/>
              </a:rPr>
              <a:t>Author’s Name Here</a:t>
            </a:r>
            <a:br>
              <a:rPr lang="en-US" sz="4500">
                <a:solidFill>
                  <a:schemeClr val="tx2">
                    <a:lumMod val="50000"/>
                  </a:schemeClr>
                </a:solidFill>
                <a:latin typeface="Franklin Gothic Medium" pitchFamily="34" charset="0"/>
              </a:rPr>
            </a:br>
            <a:r>
              <a:rPr lang="en-US" sz="4500">
                <a:solidFill>
                  <a:schemeClr val="tx2">
                    <a:lumMod val="50000"/>
                  </a:schemeClr>
                </a:solidFill>
                <a:latin typeface="Arial" pitchFamily="34" charset="0"/>
                <a:cs typeface="Arial" pitchFamily="34" charset="0"/>
              </a:rPr>
              <a:t>University</a:t>
            </a:r>
            <a:r>
              <a:rPr lang="en-US" sz="4500">
                <a:solidFill>
                  <a:schemeClr val="tx2">
                    <a:lumMod val="50000"/>
                  </a:schemeClr>
                </a:solidFill>
                <a:latin typeface="Franklin Gothic Medium" pitchFamily="34" charset="0"/>
              </a:rPr>
              <a:t> Name Here</a:t>
            </a:r>
          </a:p>
        </p:txBody>
      </p:sp>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12/4/2021</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19" y="1318265"/>
            <a:ext cx="9875520" cy="28087321"/>
          </a:xfr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562" y="1318265"/>
            <a:ext cx="28895039" cy="28087321"/>
          </a:xfr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12/4/2021</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12/4/2021</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3" y="21153130"/>
            <a:ext cx="37307519" cy="6537960"/>
          </a:xfrm>
        </p:spPr>
        <p:txBody>
          <a:bodyPr anchor="t"/>
          <a:lstStyle>
            <a:defPPr>
              <a:defRPr kern="1200" smtId="4294967295"/>
            </a:defPPr>
            <a:lvl1pPr algn="l">
              <a:defRPr sz="12375" b="1" cap="all"/>
            </a:lvl1pPr>
          </a:lstStyle>
          <a:p>
            <a:r>
              <a:rPr lang="en-US"/>
              <a:t>Click to edit Master title style</a:t>
            </a:r>
          </a:p>
        </p:txBody>
      </p:sp>
      <p:sp>
        <p:nvSpPr>
          <p:cNvPr id="3" name="Text Placeholder 2"/>
          <p:cNvSpPr>
            <a:spLocks noGrp="1"/>
          </p:cNvSpPr>
          <p:nvPr>
            <p:ph type="body" idx="1"/>
          </p:nvPr>
        </p:nvSpPr>
        <p:spPr>
          <a:xfrm>
            <a:off x="3467103" y="13952225"/>
            <a:ext cx="37307519" cy="7200897"/>
          </a:xfrm>
        </p:spPr>
        <p:txBody>
          <a:bodyPr anchor="b"/>
          <a:lstStyle>
            <a:defPPr>
              <a:defRPr kern="1200" smtId="4294967295"/>
            </a:defPPr>
            <a:lvl1pPr marL="0" indent="0">
              <a:buNone/>
              <a:defRPr sz="6150">
                <a:solidFill>
                  <a:schemeClr val="tx1">
                    <a:tint val="75000"/>
                  </a:schemeClr>
                </a:solidFill>
              </a:defRPr>
            </a:lvl1pPr>
            <a:lvl2pPr marL="1410377" indent="0">
              <a:buNone/>
              <a:defRPr sz="5550">
                <a:solidFill>
                  <a:schemeClr val="tx1">
                    <a:tint val="75000"/>
                  </a:schemeClr>
                </a:solidFill>
              </a:defRPr>
            </a:lvl2pPr>
            <a:lvl3pPr marL="2820755" indent="0">
              <a:buNone/>
              <a:defRPr sz="4950">
                <a:solidFill>
                  <a:schemeClr val="tx1">
                    <a:tint val="75000"/>
                  </a:schemeClr>
                </a:solidFill>
              </a:defRPr>
            </a:lvl3pPr>
            <a:lvl4pPr marL="4231132" indent="0">
              <a:buNone/>
              <a:defRPr sz="4350">
                <a:solidFill>
                  <a:schemeClr val="tx1">
                    <a:tint val="75000"/>
                  </a:schemeClr>
                </a:solidFill>
              </a:defRPr>
            </a:lvl4pPr>
            <a:lvl5pPr marL="5641509" indent="0">
              <a:buNone/>
              <a:defRPr sz="4350">
                <a:solidFill>
                  <a:schemeClr val="tx1">
                    <a:tint val="75000"/>
                  </a:schemeClr>
                </a:solidFill>
              </a:defRPr>
            </a:lvl5pPr>
            <a:lvl6pPr marL="7051886" indent="0">
              <a:buNone/>
              <a:defRPr sz="4350">
                <a:solidFill>
                  <a:schemeClr val="tx1">
                    <a:tint val="75000"/>
                  </a:schemeClr>
                </a:solidFill>
              </a:defRPr>
            </a:lvl6pPr>
            <a:lvl7pPr marL="8462262" indent="0">
              <a:buNone/>
              <a:defRPr sz="4350">
                <a:solidFill>
                  <a:schemeClr val="tx1">
                    <a:tint val="75000"/>
                  </a:schemeClr>
                </a:solidFill>
              </a:defRPr>
            </a:lvl7pPr>
            <a:lvl8pPr marL="9872640" indent="0">
              <a:buNone/>
              <a:defRPr sz="4350">
                <a:solidFill>
                  <a:schemeClr val="tx1">
                    <a:tint val="75000"/>
                  </a:schemeClr>
                </a:solidFill>
              </a:defRPr>
            </a:lvl8pPr>
            <a:lvl9pPr marL="11283017" indent="0">
              <a:buNone/>
              <a:defRPr sz="43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smtId="4294967295"/>
            </a:defPPr>
          </a:lstStyle>
          <a:p>
            <a:fld id="{1D3EE5B7-680E-44FF-962F-3113FAB5030E}" type="datetimeFigureOut">
              <a:rPr lang="en-US" smtClean="0"/>
              <a:t>12/4/2021</a:t>
            </a:fld>
            <a:endParaRPr lang="en-US"/>
          </a:p>
        </p:txBody>
      </p:sp>
      <p:sp>
        <p:nvSpPr>
          <p:cNvPr id="5" name="Footer Placeholder 4"/>
          <p:cNvSpPr>
            <a:spLocks noGrp="1"/>
          </p:cNvSpPr>
          <p:nvPr>
            <p:ph type="ftr" sz="quarter" idx="11"/>
          </p:nvPr>
        </p:nvSpPr>
        <p:spPr/>
        <p:txBody>
          <a:bodyPr/>
          <a:lstStyle>
            <a:defPPr>
              <a:defRPr kern="1200" smtId="4294967295"/>
            </a:defPPr>
          </a:lstStyle>
          <a:p>
            <a:endParaRPr lang="en-US"/>
          </a:p>
        </p:txBody>
      </p:sp>
      <p:sp>
        <p:nvSpPr>
          <p:cNvPr id="6" name="Slide Number Placeholder 5"/>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561" y="7680965"/>
            <a:ext cx="19385280" cy="21724623"/>
          </a:xfrm>
        </p:spPr>
        <p:txBody>
          <a:bodyPr/>
          <a:lstStyle>
            <a:defPPr>
              <a:defRPr kern="1200" smtId="4294967295"/>
            </a:defPPr>
            <a:lvl1pPr>
              <a:defRPr sz="8625"/>
            </a:lvl1pPr>
            <a:lvl2pPr>
              <a:defRPr sz="7425"/>
            </a:lvl2pPr>
            <a:lvl3pPr>
              <a:defRPr sz="6150"/>
            </a:lvl3pPr>
            <a:lvl4pPr>
              <a:defRPr sz="5550"/>
            </a:lvl4pPr>
            <a:lvl5pPr>
              <a:defRPr sz="5550"/>
            </a:lvl5pPr>
            <a:lvl6pPr>
              <a:defRPr sz="5550"/>
            </a:lvl6pPr>
            <a:lvl7pPr>
              <a:defRPr sz="5550"/>
            </a:lvl7pPr>
            <a:lvl8pPr>
              <a:defRPr sz="5550"/>
            </a:lvl8pPr>
            <a:lvl9pPr>
              <a:defRPr sz="55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1" y="7680965"/>
            <a:ext cx="19385280" cy="21724623"/>
          </a:xfrm>
        </p:spPr>
        <p:txBody>
          <a:bodyPr/>
          <a:lstStyle>
            <a:defPPr>
              <a:defRPr kern="1200" smtId="4294967295"/>
            </a:defPPr>
            <a:lvl1pPr>
              <a:defRPr sz="8625"/>
            </a:lvl1pPr>
            <a:lvl2pPr>
              <a:defRPr sz="7425"/>
            </a:lvl2pPr>
            <a:lvl3pPr>
              <a:defRPr sz="6150"/>
            </a:lvl3pPr>
            <a:lvl4pPr>
              <a:defRPr sz="5550"/>
            </a:lvl4pPr>
            <a:lvl5pPr>
              <a:defRPr sz="5550"/>
            </a:lvl5pPr>
            <a:lvl6pPr>
              <a:defRPr sz="5550"/>
            </a:lvl6pPr>
            <a:lvl7pPr>
              <a:defRPr sz="5550"/>
            </a:lvl7pPr>
            <a:lvl8pPr>
              <a:defRPr sz="5550"/>
            </a:lvl8pPr>
            <a:lvl9pPr>
              <a:defRPr sz="55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12/4/2021</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569" y="7368544"/>
            <a:ext cx="19392904" cy="3070857"/>
          </a:xfrm>
        </p:spPr>
        <p:txBody>
          <a:bodyPr anchor="b"/>
          <a:lstStyle>
            <a:defPPr>
              <a:defRPr kern="1200" smtId="4294967295"/>
            </a:defPPr>
            <a:lvl1pPr marL="0" indent="0">
              <a:buNone/>
              <a:defRPr sz="7425" b="1"/>
            </a:lvl1pPr>
            <a:lvl2pPr marL="1410377" indent="0">
              <a:buNone/>
              <a:defRPr sz="6150" b="1"/>
            </a:lvl2pPr>
            <a:lvl3pPr marL="2820755" indent="0">
              <a:buNone/>
              <a:defRPr sz="5550" b="1"/>
            </a:lvl3pPr>
            <a:lvl4pPr marL="4231132" indent="0">
              <a:buNone/>
              <a:defRPr sz="4950" b="1"/>
            </a:lvl4pPr>
            <a:lvl5pPr marL="5641509" indent="0">
              <a:buNone/>
              <a:defRPr sz="4950" b="1"/>
            </a:lvl5pPr>
            <a:lvl6pPr marL="7051886" indent="0">
              <a:buNone/>
              <a:defRPr sz="4950" b="1"/>
            </a:lvl6pPr>
            <a:lvl7pPr marL="8462262" indent="0">
              <a:buNone/>
              <a:defRPr sz="4950" b="1"/>
            </a:lvl7pPr>
            <a:lvl8pPr marL="9872640" indent="0">
              <a:buNone/>
              <a:defRPr sz="4950" b="1"/>
            </a:lvl8pPr>
            <a:lvl9pPr marL="11283017" indent="0">
              <a:buNone/>
              <a:defRPr sz="4950" b="1"/>
            </a:lvl9pPr>
          </a:lstStyle>
          <a:p>
            <a:pPr lvl="0"/>
            <a:r>
              <a:rPr lang="en-US"/>
              <a:t>Click to edit Master text styles</a:t>
            </a:r>
          </a:p>
        </p:txBody>
      </p:sp>
      <p:sp>
        <p:nvSpPr>
          <p:cNvPr id="4" name="Content Placeholder 3"/>
          <p:cNvSpPr>
            <a:spLocks noGrp="1"/>
          </p:cNvSpPr>
          <p:nvPr>
            <p:ph sz="half" idx="2"/>
          </p:nvPr>
        </p:nvSpPr>
        <p:spPr>
          <a:xfrm>
            <a:off x="2194569" y="10439401"/>
            <a:ext cx="19392904" cy="18966183"/>
          </a:xfrm>
        </p:spPr>
        <p:txBody>
          <a:bodyPr/>
          <a:lstStyle>
            <a:defPPr>
              <a:defRPr kern="1200" smtId="4294967295"/>
            </a:defPPr>
            <a:lvl1pPr>
              <a:defRPr sz="7425"/>
            </a:lvl1pPr>
            <a:lvl2pPr>
              <a:defRPr sz="6150"/>
            </a:lvl2pPr>
            <a:lvl3pPr>
              <a:defRPr sz="5550"/>
            </a:lvl3pPr>
            <a:lvl4pPr>
              <a:defRPr sz="4950"/>
            </a:lvl4pPr>
            <a:lvl5pPr>
              <a:defRPr sz="4950"/>
            </a:lvl5pPr>
            <a:lvl6pPr>
              <a:defRPr sz="4950"/>
            </a:lvl6pPr>
            <a:lvl7pPr>
              <a:defRPr sz="4950"/>
            </a:lvl7pPr>
            <a:lvl8pPr>
              <a:defRPr sz="4950"/>
            </a:lvl8pPr>
            <a:lvl9pPr>
              <a:defRPr sz="4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2" y="7368544"/>
            <a:ext cx="19400520" cy="3070857"/>
          </a:xfrm>
        </p:spPr>
        <p:txBody>
          <a:bodyPr anchor="b"/>
          <a:lstStyle>
            <a:defPPr>
              <a:defRPr kern="1200" smtId="4294967295"/>
            </a:defPPr>
            <a:lvl1pPr marL="0" indent="0">
              <a:buNone/>
              <a:defRPr sz="7425" b="1"/>
            </a:lvl1pPr>
            <a:lvl2pPr marL="1410377" indent="0">
              <a:buNone/>
              <a:defRPr sz="6150" b="1"/>
            </a:lvl2pPr>
            <a:lvl3pPr marL="2820755" indent="0">
              <a:buNone/>
              <a:defRPr sz="5550" b="1"/>
            </a:lvl3pPr>
            <a:lvl4pPr marL="4231132" indent="0">
              <a:buNone/>
              <a:defRPr sz="4950" b="1"/>
            </a:lvl4pPr>
            <a:lvl5pPr marL="5641509" indent="0">
              <a:buNone/>
              <a:defRPr sz="4950" b="1"/>
            </a:lvl5pPr>
            <a:lvl6pPr marL="7051886" indent="0">
              <a:buNone/>
              <a:defRPr sz="4950" b="1"/>
            </a:lvl6pPr>
            <a:lvl7pPr marL="8462262" indent="0">
              <a:buNone/>
              <a:defRPr sz="4950" b="1"/>
            </a:lvl7pPr>
            <a:lvl8pPr marL="9872640" indent="0">
              <a:buNone/>
              <a:defRPr sz="4950" b="1"/>
            </a:lvl8pPr>
            <a:lvl9pPr marL="11283017" indent="0">
              <a:buNone/>
              <a:defRPr sz="4950" b="1"/>
            </a:lvl9pPr>
          </a:lstStyle>
          <a:p>
            <a:pPr lvl="0"/>
            <a:r>
              <a:rPr lang="en-US"/>
              <a:t>Click to edit Master text styles</a:t>
            </a:r>
          </a:p>
        </p:txBody>
      </p:sp>
      <p:sp>
        <p:nvSpPr>
          <p:cNvPr id="6" name="Content Placeholder 5"/>
          <p:cNvSpPr>
            <a:spLocks noGrp="1"/>
          </p:cNvSpPr>
          <p:nvPr>
            <p:ph sz="quarter" idx="4"/>
          </p:nvPr>
        </p:nvSpPr>
        <p:spPr>
          <a:xfrm>
            <a:off x="22296122" y="10439401"/>
            <a:ext cx="19400520" cy="18966183"/>
          </a:xfrm>
        </p:spPr>
        <p:txBody>
          <a:bodyPr/>
          <a:lstStyle>
            <a:defPPr>
              <a:defRPr kern="1200" smtId="4294967295"/>
            </a:defPPr>
            <a:lvl1pPr>
              <a:defRPr sz="7425"/>
            </a:lvl1pPr>
            <a:lvl2pPr>
              <a:defRPr sz="6150"/>
            </a:lvl2pPr>
            <a:lvl3pPr>
              <a:defRPr sz="5550"/>
            </a:lvl3pPr>
            <a:lvl4pPr>
              <a:defRPr sz="4950"/>
            </a:lvl4pPr>
            <a:lvl5pPr>
              <a:defRPr sz="4950"/>
            </a:lvl5pPr>
            <a:lvl6pPr>
              <a:defRPr sz="4950"/>
            </a:lvl6pPr>
            <a:lvl7pPr>
              <a:defRPr sz="4950"/>
            </a:lvl7pPr>
            <a:lvl8pPr>
              <a:defRPr sz="4950"/>
            </a:lvl8pPr>
            <a:lvl9pPr>
              <a:defRPr sz="4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smtId="4294967295"/>
            </a:defPPr>
          </a:lstStyle>
          <a:p>
            <a:fld id="{1D3EE5B7-680E-44FF-962F-3113FAB5030E}" type="datetimeFigureOut">
              <a:rPr lang="en-US" smtClean="0"/>
              <a:t>12/4/2021</a:t>
            </a:fld>
            <a:endParaRPr lang="en-US"/>
          </a:p>
        </p:txBody>
      </p:sp>
      <p:sp>
        <p:nvSpPr>
          <p:cNvPr id="8" name="Footer Placeholder 7"/>
          <p:cNvSpPr>
            <a:spLocks noGrp="1"/>
          </p:cNvSpPr>
          <p:nvPr>
            <p:ph type="ftr" sz="quarter" idx="11"/>
          </p:nvPr>
        </p:nvSpPr>
        <p:spPr/>
        <p:txBody>
          <a:bodyPr/>
          <a:lstStyle>
            <a:defPPr>
              <a:defRPr kern="1200" smtId="4294967295"/>
            </a:defPPr>
          </a:lstStyle>
          <a:p>
            <a:endParaRPr lang="en-US"/>
          </a:p>
        </p:txBody>
      </p:sp>
      <p:sp>
        <p:nvSpPr>
          <p:cNvPr id="9" name="Slide Number Placeholder 8"/>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smtId="4294967295"/>
            </a:defPPr>
          </a:lstStyle>
          <a:p>
            <a:r>
              <a:rPr lang="en-US"/>
              <a:t>Click to edit Master title style</a:t>
            </a:r>
          </a:p>
        </p:txBody>
      </p:sp>
      <p:sp>
        <p:nvSpPr>
          <p:cNvPr id="3" name="Date Placeholder 2"/>
          <p:cNvSpPr>
            <a:spLocks noGrp="1"/>
          </p:cNvSpPr>
          <p:nvPr>
            <p:ph type="dt" sz="half" idx="10"/>
          </p:nvPr>
        </p:nvSpPr>
        <p:spPr/>
        <p:txBody>
          <a:bodyPr/>
          <a:lstStyle>
            <a:defPPr>
              <a:defRPr kern="1200" smtId="4294967295"/>
            </a:defPPr>
          </a:lstStyle>
          <a:p>
            <a:fld id="{1D3EE5B7-680E-44FF-962F-3113FAB5030E}" type="datetimeFigureOut">
              <a:rPr lang="en-US" smtClean="0"/>
              <a:t>12/4/2021</a:t>
            </a:fld>
            <a:endParaRPr lang="en-US"/>
          </a:p>
        </p:txBody>
      </p:sp>
      <p:sp>
        <p:nvSpPr>
          <p:cNvPr id="4" name="Footer Placeholder 3"/>
          <p:cNvSpPr>
            <a:spLocks noGrp="1"/>
          </p:cNvSpPr>
          <p:nvPr>
            <p:ph type="ftr" sz="quarter" idx="11"/>
          </p:nvPr>
        </p:nvSpPr>
        <p:spPr/>
        <p:txBody>
          <a:bodyPr/>
          <a:lstStyle>
            <a:defPPr>
              <a:defRPr kern="1200" smtId="4294967295"/>
            </a:defPPr>
          </a:lstStyle>
          <a:p>
            <a:endParaRPr lang="en-US"/>
          </a:p>
        </p:txBody>
      </p:sp>
      <p:sp>
        <p:nvSpPr>
          <p:cNvPr id="5" name="Slide Number Placeholder 4"/>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smtId="4294967295"/>
            </a:defPPr>
          </a:lstStyle>
          <a:p>
            <a:fld id="{1D3EE5B7-680E-44FF-962F-3113FAB5030E}" type="datetimeFigureOut">
              <a:rPr lang="en-US" smtClean="0"/>
              <a:t>12/4/2021</a:t>
            </a:fld>
            <a:endParaRPr lang="en-US"/>
          </a:p>
        </p:txBody>
      </p:sp>
      <p:sp>
        <p:nvSpPr>
          <p:cNvPr id="3" name="Footer Placeholder 2"/>
          <p:cNvSpPr>
            <a:spLocks noGrp="1"/>
          </p:cNvSpPr>
          <p:nvPr>
            <p:ph type="ftr" sz="quarter" idx="11"/>
          </p:nvPr>
        </p:nvSpPr>
        <p:spPr/>
        <p:txBody>
          <a:bodyPr/>
          <a:lstStyle>
            <a:defPPr>
              <a:defRPr kern="1200" smtId="4294967295"/>
            </a:defPPr>
          </a:lstStyle>
          <a:p>
            <a:endParaRPr lang="en-US"/>
          </a:p>
        </p:txBody>
      </p:sp>
      <p:sp>
        <p:nvSpPr>
          <p:cNvPr id="4" name="Slide Number Placeholder 3"/>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2" y="1310640"/>
            <a:ext cx="14439904" cy="5577840"/>
          </a:xfrm>
        </p:spPr>
        <p:txBody>
          <a:bodyPr anchor="b"/>
          <a:lstStyle>
            <a:defPPr>
              <a:defRPr kern="1200" smtId="4294967295"/>
            </a:defPPr>
            <a:lvl1pPr algn="l">
              <a:defRPr sz="6150" b="1"/>
            </a:lvl1pPr>
          </a:lstStyle>
          <a:p>
            <a:r>
              <a:rPr lang="en-US"/>
              <a:t>Click to edit Master title style</a:t>
            </a:r>
          </a:p>
        </p:txBody>
      </p:sp>
      <p:sp>
        <p:nvSpPr>
          <p:cNvPr id="3" name="Content Placeholder 2"/>
          <p:cNvSpPr>
            <a:spLocks noGrp="1"/>
          </p:cNvSpPr>
          <p:nvPr>
            <p:ph idx="1"/>
          </p:nvPr>
        </p:nvSpPr>
        <p:spPr>
          <a:xfrm>
            <a:off x="17160239" y="1310642"/>
            <a:ext cx="24536400" cy="28094942"/>
          </a:xfrm>
        </p:spPr>
        <p:txBody>
          <a:bodyPr/>
          <a:lstStyle>
            <a:defPPr>
              <a:defRPr kern="1200" smtId="4294967295"/>
            </a:defPPr>
            <a:lvl1pPr>
              <a:defRPr sz="9900"/>
            </a:lvl1pPr>
            <a:lvl2pPr>
              <a:defRPr sz="8625"/>
            </a:lvl2pPr>
            <a:lvl3pPr>
              <a:defRPr sz="7425"/>
            </a:lvl3pPr>
            <a:lvl4pPr>
              <a:defRPr sz="6150"/>
            </a:lvl4pPr>
            <a:lvl5pPr>
              <a:defRPr sz="6150"/>
            </a:lvl5pPr>
            <a:lvl6pPr>
              <a:defRPr sz="6150"/>
            </a:lvl6pPr>
            <a:lvl7pPr>
              <a:defRPr sz="6150"/>
            </a:lvl7pPr>
            <a:lvl8pPr>
              <a:defRPr sz="6150"/>
            </a:lvl8pPr>
            <a:lvl9pPr>
              <a:defRPr sz="61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2" y="6888482"/>
            <a:ext cx="14439904" cy="22517102"/>
          </a:xfrm>
        </p:spPr>
        <p:txBody>
          <a:bodyPr/>
          <a:lstStyle>
            <a:defPPr>
              <a:defRPr kern="1200" smtId="4294967295"/>
            </a:defPPr>
            <a:lvl1pPr marL="0" indent="0">
              <a:buNone/>
              <a:defRPr sz="4350"/>
            </a:lvl1pPr>
            <a:lvl2pPr marL="1410377" indent="0">
              <a:buNone/>
              <a:defRPr sz="3675"/>
            </a:lvl2pPr>
            <a:lvl3pPr marL="2820755" indent="0">
              <a:buNone/>
              <a:defRPr sz="3075"/>
            </a:lvl3pPr>
            <a:lvl4pPr marL="4231132" indent="0">
              <a:buNone/>
              <a:defRPr sz="2775"/>
            </a:lvl4pPr>
            <a:lvl5pPr marL="5641509" indent="0">
              <a:buNone/>
              <a:defRPr sz="2775"/>
            </a:lvl5pPr>
            <a:lvl6pPr marL="7051886" indent="0">
              <a:buNone/>
              <a:defRPr sz="2775"/>
            </a:lvl6pPr>
            <a:lvl7pPr marL="8462262" indent="0">
              <a:buNone/>
              <a:defRPr sz="2775"/>
            </a:lvl7pPr>
            <a:lvl8pPr marL="9872640" indent="0">
              <a:buNone/>
              <a:defRPr sz="2775"/>
            </a:lvl8pPr>
            <a:lvl9pPr marL="11283017" indent="0">
              <a:buNone/>
              <a:defRPr sz="2775"/>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12/4/2021</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4" y="23042880"/>
            <a:ext cx="26334719" cy="2720343"/>
          </a:xfrm>
        </p:spPr>
        <p:txBody>
          <a:bodyPr anchor="b"/>
          <a:lstStyle>
            <a:defPPr>
              <a:defRPr kern="1200" smtId="4294967295"/>
            </a:defPPr>
            <a:lvl1pPr algn="l">
              <a:defRPr sz="6150" b="1"/>
            </a:lvl1pPr>
          </a:lstStyle>
          <a:p>
            <a:r>
              <a:rPr lang="en-US"/>
              <a:t>Click to edit Master title style</a:t>
            </a:r>
          </a:p>
        </p:txBody>
      </p:sp>
      <p:sp>
        <p:nvSpPr>
          <p:cNvPr id="3" name="Picture Placeholder 2"/>
          <p:cNvSpPr>
            <a:spLocks noGrp="1"/>
          </p:cNvSpPr>
          <p:nvPr>
            <p:ph type="pic" idx="1"/>
          </p:nvPr>
        </p:nvSpPr>
        <p:spPr>
          <a:xfrm>
            <a:off x="8602984" y="2941323"/>
            <a:ext cx="26334719" cy="19751041"/>
          </a:xfrm>
        </p:spPr>
        <p:txBody>
          <a:bodyPr/>
          <a:lstStyle>
            <a:defPPr>
              <a:defRPr kern="1200" smtId="4294967295"/>
            </a:defPPr>
            <a:lvl1pPr marL="0" indent="0">
              <a:buNone/>
              <a:defRPr sz="9900"/>
            </a:lvl1pPr>
            <a:lvl2pPr marL="1410377" indent="0">
              <a:buNone/>
              <a:defRPr sz="8625"/>
            </a:lvl2pPr>
            <a:lvl3pPr marL="2820755" indent="0">
              <a:buNone/>
              <a:defRPr sz="7425"/>
            </a:lvl3pPr>
            <a:lvl4pPr marL="4231132" indent="0">
              <a:buNone/>
              <a:defRPr sz="6150"/>
            </a:lvl4pPr>
            <a:lvl5pPr marL="5641509" indent="0">
              <a:buNone/>
              <a:defRPr sz="6150"/>
            </a:lvl5pPr>
            <a:lvl6pPr marL="7051886" indent="0">
              <a:buNone/>
              <a:defRPr sz="6150"/>
            </a:lvl6pPr>
            <a:lvl7pPr marL="8462262" indent="0">
              <a:buNone/>
              <a:defRPr sz="6150"/>
            </a:lvl7pPr>
            <a:lvl8pPr marL="9872640" indent="0">
              <a:buNone/>
              <a:defRPr sz="6150"/>
            </a:lvl8pPr>
            <a:lvl9pPr marL="11283017" indent="0">
              <a:buNone/>
              <a:defRPr sz="6150"/>
            </a:lvl9pPr>
          </a:lstStyle>
          <a:p>
            <a:endParaRPr lang="en-US"/>
          </a:p>
        </p:txBody>
      </p:sp>
      <p:sp>
        <p:nvSpPr>
          <p:cNvPr id="4" name="Text Placeholder 3"/>
          <p:cNvSpPr>
            <a:spLocks noGrp="1"/>
          </p:cNvSpPr>
          <p:nvPr>
            <p:ph type="body" sz="half" idx="2"/>
          </p:nvPr>
        </p:nvSpPr>
        <p:spPr>
          <a:xfrm>
            <a:off x="8602984" y="25763224"/>
            <a:ext cx="26334719" cy="3863337"/>
          </a:xfrm>
        </p:spPr>
        <p:txBody>
          <a:bodyPr/>
          <a:lstStyle>
            <a:defPPr>
              <a:defRPr kern="1200" smtId="4294967295"/>
            </a:defPPr>
            <a:lvl1pPr marL="0" indent="0">
              <a:buNone/>
              <a:defRPr sz="4350"/>
            </a:lvl1pPr>
            <a:lvl2pPr marL="1410377" indent="0">
              <a:buNone/>
              <a:defRPr sz="3675"/>
            </a:lvl2pPr>
            <a:lvl3pPr marL="2820755" indent="0">
              <a:buNone/>
              <a:defRPr sz="3075"/>
            </a:lvl3pPr>
            <a:lvl4pPr marL="4231132" indent="0">
              <a:buNone/>
              <a:defRPr sz="2775"/>
            </a:lvl4pPr>
            <a:lvl5pPr marL="5641509" indent="0">
              <a:buNone/>
              <a:defRPr sz="2775"/>
            </a:lvl5pPr>
            <a:lvl6pPr marL="7051886" indent="0">
              <a:buNone/>
              <a:defRPr sz="2775"/>
            </a:lvl6pPr>
            <a:lvl7pPr marL="8462262" indent="0">
              <a:buNone/>
              <a:defRPr sz="2775"/>
            </a:lvl7pPr>
            <a:lvl8pPr marL="9872640" indent="0">
              <a:buNone/>
              <a:defRPr sz="2775"/>
            </a:lvl8pPr>
            <a:lvl9pPr marL="11283017" indent="0">
              <a:buNone/>
              <a:defRPr sz="2775"/>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smtId="4294967295"/>
            </a:defPPr>
          </a:lstStyle>
          <a:p>
            <a:fld id="{1D3EE5B7-680E-44FF-962F-3113FAB5030E}" type="datetimeFigureOut">
              <a:rPr lang="en-US" smtClean="0"/>
              <a:t>12/4/2021</a:t>
            </a:fld>
            <a:endParaRPr lang="en-US"/>
          </a:p>
        </p:txBody>
      </p:sp>
      <p:sp>
        <p:nvSpPr>
          <p:cNvPr id="6" name="Footer Placeholder 5"/>
          <p:cNvSpPr>
            <a:spLocks noGrp="1"/>
          </p:cNvSpPr>
          <p:nvPr>
            <p:ph type="ftr" sz="quarter" idx="11"/>
          </p:nvPr>
        </p:nvSpPr>
        <p:spPr/>
        <p:txBody>
          <a:bodyPr/>
          <a:lstStyle>
            <a:defPPr>
              <a:defRPr kern="1200" smtId="4294967295"/>
            </a:defPPr>
          </a:lstStyle>
          <a:p>
            <a:endParaRPr lang="en-US"/>
          </a:p>
        </p:txBody>
      </p:sp>
      <p:sp>
        <p:nvSpPr>
          <p:cNvPr id="7" name="Slide Number Placeholder 6"/>
          <p:cNvSpPr>
            <a:spLocks noGrp="1"/>
          </p:cNvSpPr>
          <p:nvPr>
            <p:ph type="sldNum" sz="quarter" idx="12"/>
          </p:nvPr>
        </p:nvSpPr>
        <p:spPr/>
        <p:txBody>
          <a:bodyPr/>
          <a:lstStyle>
            <a:defPPr>
              <a:defRPr kern="1200" smtId="4294967295"/>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3"/>
            <a:ext cx="39502083" cy="5486400"/>
          </a:xfrm>
          <a:prstGeom prst="rect">
            <a:avLst/>
          </a:prstGeom>
        </p:spPr>
        <p:txBody>
          <a:bodyPr vert="horz" lIns="376108" tIns="188056" rIns="376108" bIns="188056" rtlCol="0" anchor="ctr">
            <a:normAutofit/>
          </a:bodyPr>
          <a:lstStyle>
            <a:defPPr>
              <a:defRPr kern="1200" smtId="4294967295"/>
            </a:defPPr>
          </a:lstStyle>
          <a:p>
            <a:r>
              <a:rPr lang="en-US"/>
              <a:t>Click to edit Master title style</a:t>
            </a:r>
          </a:p>
        </p:txBody>
      </p:sp>
      <p:sp>
        <p:nvSpPr>
          <p:cNvPr id="3" name="Text Placeholder 2"/>
          <p:cNvSpPr>
            <a:spLocks noGrp="1"/>
          </p:cNvSpPr>
          <p:nvPr>
            <p:ph type="body" idx="1"/>
          </p:nvPr>
        </p:nvSpPr>
        <p:spPr>
          <a:xfrm>
            <a:off x="2194561" y="7680965"/>
            <a:ext cx="39502083" cy="21724623"/>
          </a:xfrm>
          <a:prstGeom prst="rect">
            <a:avLst/>
          </a:prstGeom>
        </p:spPr>
        <p:txBody>
          <a:bodyPr vert="horz" lIns="376108" tIns="188056" rIns="376108" bIns="188056" rtlCol="0">
            <a:normAutofit/>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91"/>
            <a:ext cx="10241280" cy="1752600"/>
          </a:xfrm>
          <a:prstGeom prst="rect">
            <a:avLst/>
          </a:prstGeom>
        </p:spPr>
        <p:txBody>
          <a:bodyPr vert="horz" lIns="376108" tIns="188056" rIns="376108" bIns="188056" rtlCol="0" anchor="ctr"/>
          <a:lstStyle>
            <a:defPPr>
              <a:defRPr kern="1200" smtId="4294967295"/>
            </a:defPPr>
            <a:lvl1pPr algn="l">
              <a:defRPr sz="3675">
                <a:solidFill>
                  <a:schemeClr val="tx1">
                    <a:tint val="75000"/>
                  </a:schemeClr>
                </a:solidFill>
              </a:defRPr>
            </a:lvl1pPr>
          </a:lstStyle>
          <a:p>
            <a:fld id="{1D3EE5B7-680E-44FF-962F-3113FAB5030E}" type="datetimeFigureOut">
              <a:rPr lang="en-US" smtClean="0"/>
              <a:t>12/4/2021</a:t>
            </a:fld>
            <a:endParaRPr lang="en-US"/>
          </a:p>
        </p:txBody>
      </p:sp>
      <p:sp>
        <p:nvSpPr>
          <p:cNvPr id="5" name="Footer Placeholder 4"/>
          <p:cNvSpPr>
            <a:spLocks noGrp="1"/>
          </p:cNvSpPr>
          <p:nvPr>
            <p:ph type="ftr" sz="quarter" idx="3"/>
          </p:nvPr>
        </p:nvSpPr>
        <p:spPr>
          <a:xfrm>
            <a:off x="14996161" y="30510491"/>
            <a:ext cx="13898880" cy="1752600"/>
          </a:xfrm>
          <a:prstGeom prst="rect">
            <a:avLst/>
          </a:prstGeom>
        </p:spPr>
        <p:txBody>
          <a:bodyPr vert="horz" lIns="376108" tIns="188056" rIns="376108" bIns="188056" rtlCol="0" anchor="ctr"/>
          <a:lstStyle>
            <a:defPPr>
              <a:defRPr kern="1200" smtId="4294967295"/>
            </a:defPPr>
            <a:lvl1pPr algn="ctr">
              <a:defRPr sz="3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91"/>
            <a:ext cx="10241280" cy="1752600"/>
          </a:xfrm>
          <a:prstGeom prst="rect">
            <a:avLst/>
          </a:prstGeom>
        </p:spPr>
        <p:txBody>
          <a:bodyPr vert="horz" lIns="376108" tIns="188056" rIns="376108" bIns="188056" rtlCol="0" anchor="ctr"/>
          <a:lstStyle>
            <a:defPPr>
              <a:defRPr kern="1200" smtId="4294967295"/>
            </a:defPPr>
            <a:lvl1pPr algn="r">
              <a:defRPr sz="3675">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506200" y="16459200"/>
            <a:ext cx="14274800" cy="4368800"/>
          </a:xfrm>
          <a:prstGeom prst="rect">
            <a:avLst/>
          </a:prstGeom>
        </p:spPr>
      </p:pic>
      <p:pic>
        <p:nvPicPr>
          <p:cNvPr id="8" name="New picture"/>
          <p:cNvPicPr/>
          <p:nvPr/>
        </p:nvPicPr>
        <p:blipFill>
          <a:blip r:embed="rId13"/>
          <a:stretch>
            <a:fillRect/>
          </a:stretch>
        </p:blipFill>
        <p:spPr>
          <a:xfrm rot="5400000">
            <a:off x="41122600" y="16459200"/>
            <a:ext cx="14274800" cy="4368800"/>
          </a:xfrm>
          <a:prstGeom prst="rect">
            <a:avLst/>
          </a:prstGeom>
        </p:spPr>
      </p:pic>
      <p:pic>
        <p:nvPicPr>
          <p:cNvPr id="9" name="New picture"/>
          <p:cNvPicPr/>
          <p:nvPr/>
        </p:nvPicPr>
        <p:blipFill>
          <a:blip r:embed="rId14"/>
          <a:stretch>
            <a:fillRect/>
          </a:stretch>
        </p:blipFill>
        <p:spPr>
          <a:xfrm>
            <a:off x="6959602" y="33426402"/>
            <a:ext cx="29972000" cy="1549400"/>
          </a:xfrm>
          <a:prstGeom prst="rect">
            <a:avLst/>
          </a:prstGeom>
        </p:spPr>
      </p:pic>
      <p:sp>
        <p:nvSpPr>
          <p:cNvPr id="10" name="New shape"/>
          <p:cNvSpPr/>
          <p:nvPr/>
        </p:nvSpPr>
        <p:spPr>
          <a:xfrm>
            <a:off x="6959600" y="33997899"/>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879" smtId="4294967295">
                <a:solidFill>
                  <a:srgbClr val="808080"/>
                </a:solidFill>
              </a:rPr>
              <a:t>Template ID: inquisitalanchor  Size: 48x36</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smtId="4294967295"/>
      </a:defPPr>
      <a:lvl1pPr algn="ctr" defTabSz="2820755" rtl="0" eaLnBrk="1" latinLnBrk="0" hangingPunct="1">
        <a:spcBef>
          <a:spcPct val="0"/>
        </a:spcBef>
        <a:buNone/>
        <a:defRPr sz="13575" kern="1200">
          <a:solidFill>
            <a:schemeClr val="tx1"/>
          </a:solidFill>
          <a:latin typeface="+mj-lt"/>
          <a:ea typeface="+mj-ea"/>
          <a:cs typeface="+mj-cs"/>
        </a:defRPr>
      </a:lvl1pPr>
    </p:titleStyle>
    <p:bodyStyle>
      <a:defPPr>
        <a:defRPr kern="1200" smtId="4294967295"/>
      </a:defPPr>
      <a:lvl1pPr marL="1057781" indent="-1057781" algn="l" defTabSz="2820755"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1864" indent="-881487" algn="l" defTabSz="2820755" rtl="0" eaLnBrk="1" latinLnBrk="0" hangingPunct="1">
        <a:spcBef>
          <a:spcPct val="20000"/>
        </a:spcBef>
        <a:buFont typeface="Arial" pitchFamily="34" charset="0"/>
        <a:buChar char="–"/>
        <a:defRPr sz="8625" kern="1200">
          <a:solidFill>
            <a:schemeClr val="tx1"/>
          </a:solidFill>
          <a:latin typeface="+mn-lt"/>
          <a:ea typeface="+mn-ea"/>
          <a:cs typeface="+mn-cs"/>
        </a:defRPr>
      </a:lvl2pPr>
      <a:lvl3pPr marL="3525943" indent="-705189" algn="l" defTabSz="2820755" rtl="0" eaLnBrk="1" latinLnBrk="0" hangingPunct="1">
        <a:spcBef>
          <a:spcPct val="20000"/>
        </a:spcBef>
        <a:buFont typeface="Arial" pitchFamily="34" charset="0"/>
        <a:buChar char="•"/>
        <a:defRPr sz="7425" kern="1200">
          <a:solidFill>
            <a:schemeClr val="tx1"/>
          </a:solidFill>
          <a:latin typeface="+mn-lt"/>
          <a:ea typeface="+mn-ea"/>
          <a:cs typeface="+mn-cs"/>
        </a:defRPr>
      </a:lvl3pPr>
      <a:lvl4pPr marL="4936320" indent="-705189" algn="l" defTabSz="2820755" rtl="0" eaLnBrk="1" latinLnBrk="0" hangingPunct="1">
        <a:spcBef>
          <a:spcPct val="20000"/>
        </a:spcBef>
        <a:buFont typeface="Arial" pitchFamily="34" charset="0"/>
        <a:buChar char="–"/>
        <a:defRPr sz="6150" kern="1200">
          <a:solidFill>
            <a:schemeClr val="tx1"/>
          </a:solidFill>
          <a:latin typeface="+mn-lt"/>
          <a:ea typeface="+mn-ea"/>
          <a:cs typeface="+mn-cs"/>
        </a:defRPr>
      </a:lvl4pPr>
      <a:lvl5pPr marL="6346697" indent="-705189" algn="l" defTabSz="2820755" rtl="0" eaLnBrk="1" latinLnBrk="0" hangingPunct="1">
        <a:spcBef>
          <a:spcPct val="20000"/>
        </a:spcBef>
        <a:buFont typeface="Arial" pitchFamily="34" charset="0"/>
        <a:buChar char="»"/>
        <a:defRPr sz="6150" kern="1200">
          <a:solidFill>
            <a:schemeClr val="tx1"/>
          </a:solidFill>
          <a:latin typeface="+mn-lt"/>
          <a:ea typeface="+mn-ea"/>
          <a:cs typeface="+mn-cs"/>
        </a:defRPr>
      </a:lvl5pPr>
      <a:lvl6pPr marL="7757075" indent="-705189" algn="l" defTabSz="2820755" rtl="0" eaLnBrk="1" latinLnBrk="0" hangingPunct="1">
        <a:spcBef>
          <a:spcPct val="20000"/>
        </a:spcBef>
        <a:buFont typeface="Arial" pitchFamily="34" charset="0"/>
        <a:buChar char="•"/>
        <a:defRPr sz="6150" kern="1200">
          <a:solidFill>
            <a:schemeClr val="tx1"/>
          </a:solidFill>
          <a:latin typeface="+mn-lt"/>
          <a:ea typeface="+mn-ea"/>
          <a:cs typeface="+mn-cs"/>
        </a:defRPr>
      </a:lvl6pPr>
      <a:lvl7pPr marL="9167452" indent="-705189" algn="l" defTabSz="2820755" rtl="0" eaLnBrk="1" latinLnBrk="0" hangingPunct="1">
        <a:spcBef>
          <a:spcPct val="20000"/>
        </a:spcBef>
        <a:buFont typeface="Arial" pitchFamily="34" charset="0"/>
        <a:buChar char="•"/>
        <a:defRPr sz="6150" kern="1200">
          <a:solidFill>
            <a:schemeClr val="tx1"/>
          </a:solidFill>
          <a:latin typeface="+mn-lt"/>
          <a:ea typeface="+mn-ea"/>
          <a:cs typeface="+mn-cs"/>
        </a:defRPr>
      </a:lvl7pPr>
      <a:lvl8pPr marL="10577829" indent="-705189" algn="l" defTabSz="2820755" rtl="0" eaLnBrk="1" latinLnBrk="0" hangingPunct="1">
        <a:spcBef>
          <a:spcPct val="20000"/>
        </a:spcBef>
        <a:buFont typeface="Arial" pitchFamily="34" charset="0"/>
        <a:buChar char="•"/>
        <a:defRPr sz="6150" kern="1200">
          <a:solidFill>
            <a:schemeClr val="tx1"/>
          </a:solidFill>
          <a:latin typeface="+mn-lt"/>
          <a:ea typeface="+mn-ea"/>
          <a:cs typeface="+mn-cs"/>
        </a:defRPr>
      </a:lvl8pPr>
      <a:lvl9pPr marL="11988206" indent="-705189" algn="l" defTabSz="2820755" rtl="0" eaLnBrk="1" latinLnBrk="0" hangingPunct="1">
        <a:spcBef>
          <a:spcPct val="20000"/>
        </a:spcBef>
        <a:buFont typeface="Arial" pitchFamily="34" charset="0"/>
        <a:buChar char="•"/>
        <a:defRPr sz="6150" kern="1200">
          <a:solidFill>
            <a:schemeClr val="tx1"/>
          </a:solidFill>
          <a:latin typeface="+mn-lt"/>
          <a:ea typeface="+mn-ea"/>
          <a:cs typeface="+mn-cs"/>
        </a:defRPr>
      </a:lvl9pPr>
    </p:bodyStyle>
    <p:otherStyle>
      <a:defPPr>
        <a:defRPr lang="en-US"/>
      </a:defPPr>
      <a:lvl1pPr marL="0" algn="l" defTabSz="2820755" rtl="0" eaLnBrk="1" latinLnBrk="0" hangingPunct="1">
        <a:defRPr sz="5550" kern="1200">
          <a:solidFill>
            <a:schemeClr val="tx1"/>
          </a:solidFill>
          <a:latin typeface="+mn-lt"/>
          <a:ea typeface="+mn-ea"/>
          <a:cs typeface="+mn-cs"/>
        </a:defRPr>
      </a:lvl1pPr>
      <a:lvl2pPr marL="1410377" algn="l" defTabSz="2820755" rtl="0" eaLnBrk="1" latinLnBrk="0" hangingPunct="1">
        <a:defRPr sz="5550" kern="1200">
          <a:solidFill>
            <a:schemeClr val="tx1"/>
          </a:solidFill>
          <a:latin typeface="+mn-lt"/>
          <a:ea typeface="+mn-ea"/>
          <a:cs typeface="+mn-cs"/>
        </a:defRPr>
      </a:lvl2pPr>
      <a:lvl3pPr marL="2820755" algn="l" defTabSz="2820755" rtl="0" eaLnBrk="1" latinLnBrk="0" hangingPunct="1">
        <a:defRPr sz="5550" kern="1200">
          <a:solidFill>
            <a:schemeClr val="tx1"/>
          </a:solidFill>
          <a:latin typeface="+mn-lt"/>
          <a:ea typeface="+mn-ea"/>
          <a:cs typeface="+mn-cs"/>
        </a:defRPr>
      </a:lvl3pPr>
      <a:lvl4pPr marL="4231132" algn="l" defTabSz="2820755" rtl="0" eaLnBrk="1" latinLnBrk="0" hangingPunct="1">
        <a:defRPr sz="5550" kern="1200">
          <a:solidFill>
            <a:schemeClr val="tx1"/>
          </a:solidFill>
          <a:latin typeface="+mn-lt"/>
          <a:ea typeface="+mn-ea"/>
          <a:cs typeface="+mn-cs"/>
        </a:defRPr>
      </a:lvl4pPr>
      <a:lvl5pPr marL="5641509" algn="l" defTabSz="2820755" rtl="0" eaLnBrk="1" latinLnBrk="0" hangingPunct="1">
        <a:defRPr sz="5550" kern="1200">
          <a:solidFill>
            <a:schemeClr val="tx1"/>
          </a:solidFill>
          <a:latin typeface="+mn-lt"/>
          <a:ea typeface="+mn-ea"/>
          <a:cs typeface="+mn-cs"/>
        </a:defRPr>
      </a:lvl5pPr>
      <a:lvl6pPr marL="7051886" algn="l" defTabSz="2820755" rtl="0" eaLnBrk="1" latinLnBrk="0" hangingPunct="1">
        <a:defRPr sz="5550" kern="1200">
          <a:solidFill>
            <a:schemeClr val="tx1"/>
          </a:solidFill>
          <a:latin typeface="+mn-lt"/>
          <a:ea typeface="+mn-ea"/>
          <a:cs typeface="+mn-cs"/>
        </a:defRPr>
      </a:lvl6pPr>
      <a:lvl7pPr marL="8462262" algn="l" defTabSz="2820755" rtl="0" eaLnBrk="1" latinLnBrk="0" hangingPunct="1">
        <a:defRPr sz="5550" kern="1200">
          <a:solidFill>
            <a:schemeClr val="tx1"/>
          </a:solidFill>
          <a:latin typeface="+mn-lt"/>
          <a:ea typeface="+mn-ea"/>
          <a:cs typeface="+mn-cs"/>
        </a:defRPr>
      </a:lvl7pPr>
      <a:lvl8pPr marL="9872640" algn="l" defTabSz="2820755" rtl="0" eaLnBrk="1" latinLnBrk="0" hangingPunct="1">
        <a:defRPr sz="5550" kern="1200">
          <a:solidFill>
            <a:schemeClr val="tx1"/>
          </a:solidFill>
          <a:latin typeface="+mn-lt"/>
          <a:ea typeface="+mn-ea"/>
          <a:cs typeface="+mn-cs"/>
        </a:defRPr>
      </a:lvl8pPr>
      <a:lvl9pPr marL="11283017" algn="l" defTabSz="2820755" rtl="0" eaLnBrk="1" latinLnBrk="0" hangingPunct="1">
        <a:defRPr sz="55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bg2"/>
            </a:gs>
            <a:gs pos="88000">
              <a:schemeClr val="accent6">
                <a:lumMod val="20000"/>
                <a:lumOff val="80000"/>
              </a:schemeClr>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3" name="Text Placeholder 5">
            <a:extLst>
              <a:ext uri="{FF2B5EF4-FFF2-40B4-BE49-F238E27FC236}">
                <a16:creationId xmlns:a16="http://schemas.microsoft.com/office/drawing/2014/main" xmlns="" id="{8B06C1FF-F854-4F91-ABC7-AA41C714448B}"/>
              </a:ext>
            </a:extLst>
          </p:cNvPr>
          <p:cNvSpPr txBox="1"/>
          <p:nvPr/>
        </p:nvSpPr>
        <p:spPr>
          <a:xfrm>
            <a:off x="3657600" y="127460"/>
            <a:ext cx="36576000" cy="1473093"/>
          </a:xfrm>
          <a:prstGeom prst="rect">
            <a:avLst/>
          </a:prstGeom>
        </p:spPr>
        <p:txBody>
          <a:bodyPr lIns="0" tIns="0" rIns="0" bIns="0">
            <a:noAutofit/>
          </a:bodyPr>
          <a:lstStyle>
            <a:defPPr>
              <a:defRPr kern="1200" smtId="4294967295"/>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05">
              <a:spcBef>
                <a:spcPct val="20000"/>
              </a:spcBef>
              <a:defRPr/>
            </a:pPr>
            <a:r>
              <a:rPr lang="en-US" sz="8500" dirty="0" err="1" smtClean="0">
                <a:solidFill>
                  <a:srgbClr val="505050"/>
                </a:solidFill>
                <a:latin typeface="Nunito Black" panose="00000A00000000000000" pitchFamily="2" charset="0"/>
              </a:rPr>
              <a:t>StoresHub</a:t>
            </a:r>
            <a:endParaRPr lang="en-US" sz="8500" dirty="0">
              <a:solidFill>
                <a:srgbClr val="505050"/>
              </a:solidFill>
              <a:latin typeface="Nunito Black" panose="00000A00000000000000" pitchFamily="2" charset="0"/>
            </a:endParaRPr>
          </a:p>
        </p:txBody>
      </p:sp>
      <p:sp>
        <p:nvSpPr>
          <p:cNvPr id="24" name="Text Placeholder 5">
            <a:extLst>
              <a:ext uri="{FF2B5EF4-FFF2-40B4-BE49-F238E27FC236}">
                <a16:creationId xmlns:a16="http://schemas.microsoft.com/office/drawing/2014/main" xmlns="" id="{18E48679-06C4-48E4-8012-35973D02854F}"/>
              </a:ext>
            </a:extLst>
          </p:cNvPr>
          <p:cNvSpPr txBox="1"/>
          <p:nvPr/>
        </p:nvSpPr>
        <p:spPr>
          <a:xfrm>
            <a:off x="4104773" y="752776"/>
            <a:ext cx="36576000" cy="2696123"/>
          </a:xfrm>
          <a:prstGeom prst="rect">
            <a:avLst/>
          </a:prstGeom>
        </p:spPr>
        <p:txBody>
          <a:bodyPr lIns="0" tIns="0" rIns="0" bIns="0">
            <a:spAutoFit/>
          </a:bodyPr>
          <a:lstStyle>
            <a:defPPr>
              <a:defRPr kern="1200" smtId="4294967295"/>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endParaRPr lang="en-US" dirty="0">
              <a:latin typeface="+mj-lt"/>
            </a:endParaRPr>
          </a:p>
          <a:p>
            <a:pPr algn="ctr"/>
            <a:r>
              <a:rPr lang="en-US" sz="4800" dirty="0">
                <a:solidFill>
                  <a:schemeClr val="bg1">
                    <a:lumMod val="50000"/>
                  </a:schemeClr>
                </a:solidFill>
                <a:latin typeface="Domine" panose="020B0604020202020204" charset="0"/>
                <a:ea typeface="Calibri" panose="020F0502020204030204" pitchFamily="34" charset="0"/>
                <a:cs typeface="Times New Roman" panose="02020603050405020304" pitchFamily="18" charset="0"/>
              </a:rPr>
              <a:t>Department of Computer Science, College of Computer and Information Sciences, Imam Mohammed bin Saud Islamic </a:t>
            </a:r>
            <a:r>
              <a:rPr lang="en-US" sz="4800" dirty="0" smtClean="0">
                <a:solidFill>
                  <a:schemeClr val="bg1">
                    <a:lumMod val="50000"/>
                  </a:schemeClr>
                </a:solidFill>
                <a:latin typeface="Domine" panose="020B0604020202020204" charset="0"/>
                <a:ea typeface="Calibri" panose="020F0502020204030204" pitchFamily="34" charset="0"/>
                <a:cs typeface="Times New Roman" panose="02020603050405020304" pitchFamily="18" charset="0"/>
              </a:rPr>
              <a:t>University</a:t>
            </a:r>
            <a:endParaRPr lang="en-US" sz="4800" dirty="0">
              <a:solidFill>
                <a:schemeClr val="bg1">
                  <a:lumMod val="50000"/>
                </a:schemeClr>
              </a:solidFill>
              <a:latin typeface="+mj-lt"/>
            </a:endParaRPr>
          </a:p>
          <a:p>
            <a:pPr algn="ctr"/>
            <a:r>
              <a:rPr lang="en-US" sz="4800" dirty="0" err="1">
                <a:latin typeface="+mj-lt"/>
              </a:rPr>
              <a:t>Hashem</a:t>
            </a:r>
            <a:r>
              <a:rPr lang="en-US" sz="4800" dirty="0">
                <a:latin typeface="+mj-lt"/>
              </a:rPr>
              <a:t> </a:t>
            </a:r>
            <a:r>
              <a:rPr lang="en-US" sz="4800" dirty="0" err="1" smtClean="0">
                <a:latin typeface="+mj-lt"/>
              </a:rPr>
              <a:t>Bajabaa</a:t>
            </a:r>
            <a:r>
              <a:rPr lang="en-US" sz="4800" dirty="0">
                <a:latin typeface="+mj-lt"/>
              </a:rPr>
              <a:t> </a:t>
            </a:r>
            <a:r>
              <a:rPr lang="en-US" sz="4800" dirty="0" smtClean="0">
                <a:latin typeface="+mj-lt"/>
              </a:rPr>
              <a:t>  437015783   </a:t>
            </a:r>
            <a:r>
              <a:rPr lang="en-US" sz="4800" dirty="0">
                <a:latin typeface="+mj-lt"/>
              </a:rPr>
              <a:t>-</a:t>
            </a:r>
            <a:r>
              <a:rPr lang="en-US" sz="4800" dirty="0" err="1" smtClean="0">
                <a:latin typeface="+mj-lt"/>
              </a:rPr>
              <a:t>Anas</a:t>
            </a:r>
            <a:r>
              <a:rPr lang="en-US" sz="4800" dirty="0" smtClean="0">
                <a:latin typeface="+mj-lt"/>
              </a:rPr>
              <a:t> </a:t>
            </a:r>
            <a:r>
              <a:rPr lang="en-US" sz="4800" dirty="0" err="1">
                <a:latin typeface="+mj-lt"/>
              </a:rPr>
              <a:t>Alzhran</a:t>
            </a:r>
            <a:r>
              <a:rPr lang="en-US" sz="4800" dirty="0">
                <a:latin typeface="+mj-lt"/>
              </a:rPr>
              <a:t>    </a:t>
            </a:r>
            <a:r>
              <a:rPr lang="en-US" sz="4800" dirty="0" smtClean="0">
                <a:latin typeface="+mj-lt"/>
              </a:rPr>
              <a:t> 438011286 - </a:t>
            </a:r>
            <a:r>
              <a:rPr lang="en-US" sz="4800" dirty="0" err="1" smtClean="0">
                <a:latin typeface="+mj-lt"/>
              </a:rPr>
              <a:t>Rayan</a:t>
            </a:r>
            <a:r>
              <a:rPr lang="en-US" sz="4800" dirty="0" smtClean="0">
                <a:latin typeface="+mj-lt"/>
              </a:rPr>
              <a:t> </a:t>
            </a:r>
            <a:r>
              <a:rPr lang="en-US" sz="4800" dirty="0" err="1" smtClean="0">
                <a:latin typeface="+mj-lt"/>
              </a:rPr>
              <a:t>Alshanabah</a:t>
            </a:r>
            <a:r>
              <a:rPr lang="en-US" sz="4800" dirty="0" smtClean="0">
                <a:latin typeface="+mj-lt"/>
              </a:rPr>
              <a:t>  438012286</a:t>
            </a:r>
          </a:p>
        </p:txBody>
      </p:sp>
      <p:sp>
        <p:nvSpPr>
          <p:cNvPr id="20" name="TextBox 19">
            <a:extLst>
              <a:ext uri="{FF2B5EF4-FFF2-40B4-BE49-F238E27FC236}">
                <a16:creationId xmlns:a16="http://schemas.microsoft.com/office/drawing/2014/main" xmlns="" id="{B92A3548-8310-400F-8822-4FEDDABCA99B}"/>
              </a:ext>
            </a:extLst>
          </p:cNvPr>
          <p:cNvSpPr txBox="1"/>
          <p:nvPr/>
        </p:nvSpPr>
        <p:spPr>
          <a:xfrm>
            <a:off x="557980" y="4141838"/>
            <a:ext cx="13924548" cy="1250355"/>
          </a:xfrm>
          <a:prstGeom prst="round2DiagRect">
            <a:avLst>
              <a:gd name="adj1" fmla="val 50000"/>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noAutofit/>
          </a:bodyPr>
          <a:lstStyle/>
          <a:p>
            <a:pPr algn="ctr" defTabSz="4702487">
              <a:defRPr/>
            </a:pPr>
            <a:r>
              <a:rPr lang="en-US" sz="6600" b="1" dirty="0">
                <a:solidFill>
                  <a:schemeClr val="bg1"/>
                </a:solidFill>
                <a:latin typeface="Nunito" panose="00000500000000000000" pitchFamily="2" charset="0"/>
              </a:rPr>
              <a:t>Abstract</a:t>
            </a:r>
            <a:endParaRPr lang="en-US" sz="3600" b="1" dirty="0">
              <a:solidFill>
                <a:schemeClr val="bg1"/>
              </a:solidFill>
              <a:latin typeface="Nunito" panose="00000500000000000000" pitchFamily="2" charset="0"/>
            </a:endParaRPr>
          </a:p>
        </p:txBody>
      </p:sp>
      <p:sp>
        <p:nvSpPr>
          <p:cNvPr id="21" name="TextBox 20">
            <a:extLst>
              <a:ext uri="{FF2B5EF4-FFF2-40B4-BE49-F238E27FC236}">
                <a16:creationId xmlns:a16="http://schemas.microsoft.com/office/drawing/2014/main" xmlns="" id="{AB2E96C9-8474-4C6F-96C8-EA96E9997B49}"/>
              </a:ext>
            </a:extLst>
          </p:cNvPr>
          <p:cNvSpPr txBox="1"/>
          <p:nvPr/>
        </p:nvSpPr>
        <p:spPr>
          <a:xfrm>
            <a:off x="4366945" y="17558694"/>
            <a:ext cx="13821308" cy="1403076"/>
          </a:xfrm>
          <a:prstGeom prst="round2DiagRect">
            <a:avLst>
              <a:gd name="adj1" fmla="val 50000"/>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noAutofit/>
          </a:bodyPr>
          <a:lstStyle>
            <a:defPPr>
              <a:defRPr lang="en-US"/>
            </a:defPPr>
            <a:lvl1pPr algn="ctr" defTabSz="4702487">
              <a:defRPr sz="6600" b="1">
                <a:solidFill>
                  <a:schemeClr val="bg1"/>
                </a:solidFill>
                <a:latin typeface="Nunito" panose="00000500000000000000" pitchFamily="2" charset="0"/>
              </a:defRPr>
            </a:lvl1pPr>
            <a:lvl3pPr lvl="2">
              <a:defRPr sz="6600" b="1">
                <a:solidFill>
                  <a:schemeClr val="bg1"/>
                </a:solidFill>
                <a:latin typeface="Nunito" panose="00000500000000000000" pitchFamily="2" charset="0"/>
              </a:defRPr>
            </a:lvl3pPr>
          </a:lstStyle>
          <a:p>
            <a:r>
              <a:rPr lang="en-US" dirty="0"/>
              <a:t>the</a:t>
            </a:r>
            <a:r>
              <a:rPr lang="en-US" dirty="0"/>
              <a:t> </a:t>
            </a:r>
            <a:r>
              <a:rPr lang="en-US" dirty="0"/>
              <a:t>introduction</a:t>
            </a:r>
          </a:p>
        </p:txBody>
      </p:sp>
      <p:sp>
        <p:nvSpPr>
          <p:cNvPr id="2" name="TextBox 1"/>
          <p:cNvSpPr txBox="1"/>
          <p:nvPr/>
        </p:nvSpPr>
        <p:spPr>
          <a:xfrm>
            <a:off x="557979" y="5911860"/>
            <a:ext cx="13821309" cy="11172289"/>
          </a:xfrm>
          <a:prstGeom prst="rect">
            <a:avLst/>
          </a:prstGeom>
          <a:noFill/>
        </p:spPr>
        <p:txBody>
          <a:bodyPr wrap="square" rtlCol="0">
            <a:spAutoFit/>
          </a:bodyPr>
          <a:lstStyle/>
          <a:p>
            <a:pPr algn="just"/>
            <a:r>
              <a:rPr lang="en-US" sz="4800" dirty="0"/>
              <a:t>The e-commerce industry is developing rapidly around the world year after year. Now days, it’s impossible to imagine the world without e-commerce, where consumers could buy whatever, they need anytime, anywhere conveniently. With large quantity of EC web apps appearance for each store, consumers have been distracted. Although to provide the stores owners the ability to host their products, people who would like to start a business and can’t afford the cost. Our platform will solve it all where, diverse products from various shops and dealers will be available. In order, to implement it, coding will take the largest effort for frontend and backend. Frontend require JavaScript, html, CSS, and react.js and python language for server side as backend.</a:t>
            </a:r>
            <a:endParaRPr lang="en-US" sz="4400" b="1" dirty="0"/>
          </a:p>
        </p:txBody>
      </p:sp>
      <p:sp>
        <p:nvSpPr>
          <p:cNvPr id="3" name="TextBox 2"/>
          <p:cNvSpPr txBox="1"/>
          <p:nvPr/>
        </p:nvSpPr>
        <p:spPr>
          <a:xfrm>
            <a:off x="609599" y="19346426"/>
            <a:ext cx="21336001" cy="11910953"/>
          </a:xfrm>
          <a:prstGeom prst="rect">
            <a:avLst/>
          </a:prstGeom>
          <a:noFill/>
        </p:spPr>
        <p:txBody>
          <a:bodyPr wrap="square" rtlCol="0">
            <a:spAutoFit/>
          </a:bodyPr>
          <a:lstStyle/>
          <a:p>
            <a:pPr lvl="0" algn="just"/>
            <a:r>
              <a:rPr lang="en-US" sz="4800" dirty="0"/>
              <a:t>Trading process from long time ago until now days based on the idea of a place where merchants and consumers gather in one place to trade.  People used to go out to the market to buy what they need and merchants could sell their products. Sometimes customers need to visit more than one place to buy his needs. Usually as many countries have independent market to sell a specific product for instance, gold market, Perfume market, clothing mall and tech store. Our platform will gather all those stores under one umbrella. Although we will be creating a fertile environment that will empower beginner Entrepreneurs to reach their customers easily in one place without needing to rent a store or build their own E-commerce website/app. The platform will save cost for marketing, store, development and difficulty to manage operations, inventory, payments, shipping privacy and security. “In 2020, E-Commerce sales are expected to account for 15.5 percent of retail sales worldwide.”. To reach our project we will build a web application as our platform. In order, we need to learn HTML, CSS, bootstrap, JavaScript for Frontend and python, django.py and SQL for Backend. However, we will be using more technologies undecided yet to build the web application such as, AWS for hosting</a:t>
            </a:r>
            <a:r>
              <a:rPr lang="en-US" sz="4800" dirty="0"/>
              <a:t>.</a:t>
            </a:r>
            <a:endParaRPr lang="en-US" sz="4800" dirty="0"/>
          </a:p>
        </p:txBody>
      </p:sp>
      <p:sp>
        <p:nvSpPr>
          <p:cNvPr id="13" name="TextBox 12">
            <a:extLst>
              <a:ext uri="{FF2B5EF4-FFF2-40B4-BE49-F238E27FC236}">
                <a16:creationId xmlns:a16="http://schemas.microsoft.com/office/drawing/2014/main" xmlns="" id="{75B4539D-DB8E-458A-89B0-CAE5722D0FB2}"/>
              </a:ext>
            </a:extLst>
          </p:cNvPr>
          <p:cNvSpPr txBox="1"/>
          <p:nvPr/>
        </p:nvSpPr>
        <p:spPr>
          <a:xfrm>
            <a:off x="30794182" y="13308059"/>
            <a:ext cx="10649283" cy="1250355"/>
          </a:xfrm>
          <a:prstGeom prst="round2DiagRect">
            <a:avLst>
              <a:gd name="adj1" fmla="val 50000"/>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noAutofit/>
          </a:bodyPr>
          <a:lstStyle>
            <a:defPPr>
              <a:defRPr lang="en-US"/>
            </a:defPPr>
            <a:lvl1pPr algn="ctr" defTabSz="4702487">
              <a:defRPr sz="6600" b="1">
                <a:solidFill>
                  <a:schemeClr val="bg1"/>
                </a:solidFill>
                <a:latin typeface="Nunito" panose="00000500000000000000" pitchFamily="2" charset="0"/>
              </a:defRPr>
            </a:lvl1pPr>
            <a:lvl3pPr lvl="2">
              <a:defRPr sz="6600" b="1">
                <a:solidFill>
                  <a:schemeClr val="bg1"/>
                </a:solidFill>
                <a:latin typeface="Nunito" panose="00000500000000000000" pitchFamily="2" charset="0"/>
              </a:defRPr>
            </a:lvl3pPr>
          </a:lstStyle>
          <a:p>
            <a:r>
              <a:rPr lang="en-US" dirty="0"/>
              <a:t>Design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508590" y="18801090"/>
            <a:ext cx="9732210" cy="65008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7" name="TextBox 16">
            <a:extLst>
              <a:ext uri="{FF2B5EF4-FFF2-40B4-BE49-F238E27FC236}">
                <a16:creationId xmlns:a16="http://schemas.microsoft.com/office/drawing/2014/main" xmlns="" id="{75B4539D-DB8E-458A-89B0-CAE5722D0FB2}"/>
              </a:ext>
            </a:extLst>
          </p:cNvPr>
          <p:cNvSpPr txBox="1"/>
          <p:nvPr/>
        </p:nvSpPr>
        <p:spPr>
          <a:xfrm>
            <a:off x="16119682" y="4141838"/>
            <a:ext cx="10938045" cy="1250355"/>
          </a:xfrm>
          <a:prstGeom prst="round2DiagRect">
            <a:avLst>
              <a:gd name="adj1" fmla="val 50000"/>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noAutofit/>
          </a:bodyPr>
          <a:lstStyle/>
          <a:p>
            <a:pPr algn="ctr" defTabSz="4702487">
              <a:defRPr/>
            </a:pPr>
            <a:r>
              <a:rPr lang="en-US" sz="6600" b="1" dirty="0">
                <a:solidFill>
                  <a:schemeClr val="bg1"/>
                </a:solidFill>
                <a:latin typeface="Nunito" panose="00000500000000000000" pitchFamily="2" charset="0"/>
              </a:rPr>
              <a:t>Methodology</a:t>
            </a:r>
            <a:endParaRPr lang="en-US" sz="3600" b="1" dirty="0">
              <a:solidFill>
                <a:schemeClr val="bg1"/>
              </a:solidFill>
              <a:latin typeface="Nunito" panose="00000500000000000000" pitchFamily="2" charset="0"/>
            </a:endParaRPr>
          </a:p>
        </p:txBody>
      </p:sp>
      <p:sp>
        <p:nvSpPr>
          <p:cNvPr id="5" name="TextBox 4"/>
          <p:cNvSpPr txBox="1"/>
          <p:nvPr/>
        </p:nvSpPr>
        <p:spPr>
          <a:xfrm>
            <a:off x="15687796" y="5911860"/>
            <a:ext cx="11801818" cy="11172289"/>
          </a:xfrm>
          <a:prstGeom prst="rect">
            <a:avLst/>
          </a:prstGeom>
          <a:noFill/>
        </p:spPr>
        <p:txBody>
          <a:bodyPr wrap="square" rtlCol="0">
            <a:spAutoFit/>
          </a:bodyPr>
          <a:lstStyle/>
          <a:p>
            <a:pPr algn="just"/>
            <a:r>
              <a:rPr lang="en-US" sz="4800" dirty="0"/>
              <a:t>In methodology we choose to build a web application platform to implement our idea. We used </a:t>
            </a:r>
            <a:r>
              <a:rPr lang="en-US" sz="4800" dirty="0" err="1"/>
              <a:t>django</a:t>
            </a:r>
            <a:r>
              <a:rPr lang="en-US" sz="4800" dirty="0"/>
              <a:t> framework to implement the backend side of our project and HTML, CSS, JavaScript and bootstrap for designing and handling our front-end side. we have developed a complete e-commerce web application that gives the merchant the ability to create his store and add the product and edit. Although, for our customer they have the feature to shop through our system. We make sure that our customers have a great experience by adding some features such as, add to cart, checkout, and PayPal payment gateway.</a:t>
            </a:r>
            <a:endParaRPr lang="en-US" sz="4800" dirty="0"/>
          </a:p>
        </p:txBody>
      </p:sp>
      <p:sp>
        <p:nvSpPr>
          <p:cNvPr id="29" name="TextBox 28">
            <a:extLst>
              <a:ext uri="{FF2B5EF4-FFF2-40B4-BE49-F238E27FC236}">
                <a16:creationId xmlns:a16="http://schemas.microsoft.com/office/drawing/2014/main" xmlns="" id="{75B4539D-DB8E-458A-89B0-CAE5722D0FB2}"/>
              </a:ext>
            </a:extLst>
          </p:cNvPr>
          <p:cNvSpPr txBox="1"/>
          <p:nvPr/>
        </p:nvSpPr>
        <p:spPr>
          <a:xfrm>
            <a:off x="29223508" y="4141837"/>
            <a:ext cx="13790633" cy="1404139"/>
          </a:xfrm>
          <a:prstGeom prst="round2DiagRect">
            <a:avLst>
              <a:gd name="adj1" fmla="val 50000"/>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noAutofit/>
          </a:bodyPr>
          <a:lstStyle>
            <a:defPPr>
              <a:defRPr lang="en-US"/>
            </a:defPPr>
            <a:lvl1pPr algn="ctr" defTabSz="4702487">
              <a:defRPr sz="6600" b="1">
                <a:solidFill>
                  <a:schemeClr val="bg1"/>
                </a:solidFill>
                <a:latin typeface="Nunito" panose="00000500000000000000" pitchFamily="2" charset="0"/>
              </a:defRPr>
            </a:lvl1pPr>
          </a:lstStyle>
          <a:p>
            <a:pPr lvl="2"/>
            <a:r>
              <a:rPr lang="en-US" sz="6600" b="1" dirty="0">
                <a:solidFill>
                  <a:schemeClr val="bg1"/>
                </a:solidFill>
                <a:latin typeface="Nunito" panose="00000500000000000000" pitchFamily="2" charset="0"/>
              </a:rPr>
              <a:t>Activity Diagram</a:t>
            </a:r>
          </a:p>
          <a:p>
            <a:endParaRPr lang="en-US" dirty="0"/>
          </a:p>
        </p:txBody>
      </p:sp>
      <p:sp>
        <p:nvSpPr>
          <p:cNvPr id="12" name="TextBox 11"/>
          <p:cNvSpPr txBox="1"/>
          <p:nvPr/>
        </p:nvSpPr>
        <p:spPr>
          <a:xfrm>
            <a:off x="28166170" y="14782357"/>
            <a:ext cx="15488258" cy="3477875"/>
          </a:xfrm>
          <a:prstGeom prst="rect">
            <a:avLst/>
          </a:prstGeom>
          <a:noFill/>
        </p:spPr>
        <p:txBody>
          <a:bodyPr wrap="square" rtlCol="0">
            <a:spAutoFit/>
          </a:bodyPr>
          <a:lstStyle/>
          <a:p>
            <a:pPr algn="just"/>
            <a:r>
              <a:rPr lang="en-US" sz="4400" dirty="0"/>
              <a:t>In design we used MVT patterns to implement our project which is will make the data flow easer and more secure to handle, then for system architecture we used SPA that will let client side and server side communicate faster and smother. Here a design project prototype for the application below.</a:t>
            </a:r>
            <a:endParaRPr lang="en-US" sz="4400" dirty="0"/>
          </a:p>
        </p:txBody>
      </p:sp>
      <p:sp>
        <p:nvSpPr>
          <p:cNvPr id="25" name="TextBox 12">
            <a:extLst>
              <a:ext uri="{FF2B5EF4-FFF2-40B4-BE49-F238E27FC236}">
                <a16:creationId xmlns:a16="http://schemas.microsoft.com/office/drawing/2014/main" xmlns="" id="{75B4539D-DB8E-458A-89B0-CAE5722D0FB2}"/>
              </a:ext>
            </a:extLst>
          </p:cNvPr>
          <p:cNvSpPr txBox="1"/>
          <p:nvPr/>
        </p:nvSpPr>
        <p:spPr>
          <a:xfrm>
            <a:off x="27489614" y="26810452"/>
            <a:ext cx="10649283" cy="1250355"/>
          </a:xfrm>
          <a:prstGeom prst="round2DiagRect">
            <a:avLst>
              <a:gd name="adj1" fmla="val 50000"/>
              <a:gd name="adj2" fmla="val 0"/>
            </a:avLst>
          </a:prstGeom>
          <a:ln/>
        </p:spPr>
        <p:style>
          <a:lnRef idx="2">
            <a:schemeClr val="accent6">
              <a:shade val="50000"/>
            </a:schemeClr>
          </a:lnRef>
          <a:fillRef idx="1">
            <a:schemeClr val="accent6"/>
          </a:fillRef>
          <a:effectRef idx="0">
            <a:schemeClr val="accent6"/>
          </a:effectRef>
          <a:fontRef idx="minor">
            <a:schemeClr val="lt1"/>
          </a:fontRef>
        </p:style>
        <p:txBody>
          <a:bodyPr wrap="square" rtlCol="0">
            <a:noAutofit/>
          </a:bodyPr>
          <a:lstStyle>
            <a:defPPr>
              <a:defRPr lang="en-US"/>
            </a:defPPr>
            <a:lvl1pPr algn="ctr" defTabSz="4702487">
              <a:defRPr sz="6600" b="1">
                <a:solidFill>
                  <a:schemeClr val="bg1"/>
                </a:solidFill>
                <a:latin typeface="Nunito" panose="00000500000000000000" pitchFamily="2" charset="0"/>
              </a:defRPr>
            </a:lvl1pPr>
            <a:lvl3pPr lvl="2">
              <a:defRPr sz="6600" b="1">
                <a:solidFill>
                  <a:schemeClr val="bg1"/>
                </a:solidFill>
                <a:latin typeface="Nunito" panose="00000500000000000000" pitchFamily="2" charset="0"/>
              </a:defRPr>
            </a:lvl3pPr>
          </a:lstStyle>
          <a:p>
            <a:r>
              <a:rPr lang="en-US" dirty="0"/>
              <a:t>Conclusion</a:t>
            </a:r>
            <a:endParaRPr lang="en-US" dirty="0"/>
          </a:p>
        </p:txBody>
      </p:sp>
      <p:sp>
        <p:nvSpPr>
          <p:cNvPr id="6" name="مستطيل 5"/>
          <p:cNvSpPr/>
          <p:nvPr/>
        </p:nvSpPr>
        <p:spPr>
          <a:xfrm>
            <a:off x="22917150" y="28287593"/>
            <a:ext cx="20096991" cy="3046988"/>
          </a:xfrm>
          <a:prstGeom prst="rect">
            <a:avLst/>
          </a:prstGeom>
        </p:spPr>
        <p:txBody>
          <a:bodyPr wrap="square">
            <a:spAutoFit/>
          </a:bodyPr>
          <a:lstStyle/>
          <a:p>
            <a:pPr algn="just"/>
            <a:r>
              <a:rPr lang="en-US" sz="4800" dirty="0"/>
              <a:t>In conclusion, we want our merchants and customers to entire the e-commerce industry by using our web application and give them better experience and the functionalities that they needs by make our software easy to use with various of features to use.</a:t>
            </a:r>
            <a:endParaRPr lang="ar-SA" sz="4800" dirty="0"/>
          </a:p>
        </p:txBody>
      </p:sp>
      <p:pic>
        <p:nvPicPr>
          <p:cNvPr id="9" name="صورة 8"/>
          <p:cNvPicPr>
            <a:picLocks noChangeAspect="1"/>
          </p:cNvPicPr>
          <p:nvPr/>
        </p:nvPicPr>
        <p:blipFill rotWithShape="1">
          <a:blip r:embed="rId4">
            <a:extLst>
              <a:ext uri="{28A0092B-C50C-407E-A947-70E740481C1C}">
                <a14:useLocalDpi xmlns:a14="http://schemas.microsoft.com/office/drawing/2010/main" val="0"/>
              </a:ext>
            </a:extLst>
          </a:blip>
          <a:srcRect l="5678"/>
          <a:stretch/>
        </p:blipFill>
        <p:spPr>
          <a:xfrm>
            <a:off x="28166170" y="6369060"/>
            <a:ext cx="15488258" cy="60631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15" name="صورة 1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843063" y="18801088"/>
            <a:ext cx="9954532" cy="650081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0" name="TextBox 11"/>
          <p:cNvSpPr txBox="1"/>
          <p:nvPr/>
        </p:nvSpPr>
        <p:spPr>
          <a:xfrm>
            <a:off x="37286073" y="25651138"/>
            <a:ext cx="4254416" cy="769441"/>
          </a:xfrm>
          <a:prstGeom prst="rect">
            <a:avLst/>
          </a:prstGeom>
          <a:noFill/>
        </p:spPr>
        <p:txBody>
          <a:bodyPr wrap="square" rtlCol="0">
            <a:spAutoFit/>
          </a:bodyPr>
          <a:lstStyle/>
          <a:p>
            <a:pPr algn="just"/>
            <a:r>
              <a:rPr lang="en-US" sz="4400" dirty="0" smtClean="0"/>
              <a:t>1.3 Store </a:t>
            </a:r>
            <a:r>
              <a:rPr lang="en-US" sz="4400" dirty="0"/>
              <a:t>Page</a:t>
            </a:r>
            <a:endParaRPr lang="en-US" sz="4400" dirty="0"/>
          </a:p>
        </p:txBody>
      </p:sp>
      <p:sp>
        <p:nvSpPr>
          <p:cNvPr id="31" name="TextBox 11"/>
          <p:cNvSpPr txBox="1"/>
          <p:nvPr/>
        </p:nvSpPr>
        <p:spPr>
          <a:xfrm>
            <a:off x="26483509" y="25682016"/>
            <a:ext cx="3365323" cy="769441"/>
          </a:xfrm>
          <a:prstGeom prst="rect">
            <a:avLst/>
          </a:prstGeom>
          <a:noFill/>
        </p:spPr>
        <p:txBody>
          <a:bodyPr wrap="square" rtlCol="0">
            <a:spAutoFit/>
          </a:bodyPr>
          <a:lstStyle/>
          <a:p>
            <a:pPr algn="just"/>
            <a:r>
              <a:rPr lang="en-US" sz="4400" dirty="0" smtClean="0"/>
              <a:t>1.2 Check out </a:t>
            </a:r>
            <a:endParaRPr lang="en-US" sz="4400" dirty="0"/>
          </a:p>
        </p:txBody>
      </p:sp>
      <p:sp>
        <p:nvSpPr>
          <p:cNvPr id="32" name="TextBox 11"/>
          <p:cNvSpPr txBox="1"/>
          <p:nvPr/>
        </p:nvSpPr>
        <p:spPr>
          <a:xfrm>
            <a:off x="33240800" y="11984620"/>
            <a:ext cx="6484990" cy="1323439"/>
          </a:xfrm>
          <a:prstGeom prst="rect">
            <a:avLst/>
          </a:prstGeom>
          <a:noFill/>
        </p:spPr>
        <p:txBody>
          <a:bodyPr wrap="square" rtlCol="0">
            <a:spAutoFit/>
          </a:bodyPr>
          <a:lstStyle/>
          <a:p>
            <a:pPr marL="0" lvl="2" algn="ctr" defTabSz="4702487">
              <a:defRPr/>
            </a:pPr>
            <a:r>
              <a:rPr lang="en-US" sz="4400" dirty="0" smtClean="0"/>
              <a:t>1.1 </a:t>
            </a:r>
            <a:r>
              <a:rPr lang="en-US" sz="4400" dirty="0"/>
              <a:t>Activity</a:t>
            </a:r>
            <a:r>
              <a:rPr lang="en-US" sz="8000" b="1" dirty="0"/>
              <a:t> </a:t>
            </a:r>
            <a:r>
              <a:rPr lang="en-US" sz="4400" dirty="0"/>
              <a:t>Diagram</a:t>
            </a:r>
          </a:p>
        </p:txBody>
      </p:sp>
      <p:pic>
        <p:nvPicPr>
          <p:cNvPr id="33" name="Picture 48" descr="بحضور معالي الوزير مدير الجامعة تحتفل الكلية بالإعتماد الاكاديمي ...">
            <a:extLst>
              <a:ext uri="{FF2B5EF4-FFF2-40B4-BE49-F238E27FC236}">
                <a16:creationId xmlns:a16="http://schemas.microsoft.com/office/drawing/2014/main" xmlns="" xmlns:lc="http://schemas.openxmlformats.org/drawingml/2006/lockedCanvas" id="{F50CDC12-2F46-411E-9DC0-17990B353F36}"/>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5238" t="13204" r="34850" b="31241"/>
          <a:stretch/>
        </p:blipFill>
        <p:spPr bwMode="auto">
          <a:xfrm>
            <a:off x="1456112" y="173865"/>
            <a:ext cx="3023750" cy="2853376"/>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
            <a:extLst>
              <a:ext uri="{FF2B5EF4-FFF2-40B4-BE49-F238E27FC236}">
                <a16:creationId xmlns="" xmlns:a16="http://schemas.microsoft.com/office/drawing/2014/main" xmlns:lc="http://schemas.openxmlformats.org/drawingml/2006/lockedCanvas" id="{BB863135-AF35-414B-A119-D1392C4A0B7A}"/>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1319610" y="454836"/>
            <a:ext cx="2287383" cy="2291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6.09.30"/>
  <p:tag name="AS_TITLE" val="Aspose.Slides for .NET 4.0"/>
  <p:tag name="AS_VERSION" val="16.9.0.0"/>
  <p:tag name="MAKESIGNSTEMPLATE" val="inquisitalanchor|09-2018"/>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0</TotalTime>
  <Words>633</Words>
  <Application>Microsoft Office PowerPoint</Application>
  <PresentationFormat>مخصص</PresentationFormat>
  <Paragraphs>19</Paragraphs>
  <Slides>1</Slides>
  <Notes>1</Notes>
  <HiddenSlides>0</HiddenSlides>
  <MMClips>0</MMClips>
  <ScaleCrop>false</ScaleCrop>
  <HeadingPairs>
    <vt:vector size="6" baseType="variant">
      <vt:variant>
        <vt:lpstr>الخطوط المستخدمة</vt:lpstr>
      </vt:variant>
      <vt:variant>
        <vt:i4>7</vt:i4>
      </vt:variant>
      <vt:variant>
        <vt:lpstr>نسق</vt:lpstr>
      </vt:variant>
      <vt:variant>
        <vt:i4>1</vt:i4>
      </vt:variant>
      <vt:variant>
        <vt:lpstr>عناوين الشرائح</vt:lpstr>
      </vt:variant>
      <vt:variant>
        <vt:i4>1</vt:i4>
      </vt:variant>
    </vt:vector>
  </HeadingPairs>
  <TitlesOfParts>
    <vt:vector size="9" baseType="lpstr">
      <vt:lpstr>Arial</vt:lpstr>
      <vt:lpstr>Domine</vt:lpstr>
      <vt:lpstr>Times New Roman</vt:lpstr>
      <vt:lpstr>Nunito Black</vt:lpstr>
      <vt:lpstr>Calibri</vt:lpstr>
      <vt:lpstr>Franklin Gothic Medium</vt:lpstr>
      <vt:lpstr>Nunito</vt:lpstr>
      <vt:lpstr>Office Theme</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2021-12-04T18:49:58Z</dcterms:modified>
</cp:coreProperties>
</file>