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0"/>
  </p:notesMasterIdLst>
  <p:sldIdLst>
    <p:sldId id="256" r:id="rId2"/>
    <p:sldId id="273" r:id="rId3"/>
    <p:sldId id="257" r:id="rId4"/>
    <p:sldId id="294" r:id="rId5"/>
    <p:sldId id="295" r:id="rId6"/>
    <p:sldId id="258" r:id="rId7"/>
    <p:sldId id="260" r:id="rId8"/>
    <p:sldId id="262" r:id="rId9"/>
    <p:sldId id="264" r:id="rId10"/>
    <p:sldId id="259" r:id="rId11"/>
    <p:sldId id="265" r:id="rId12"/>
    <p:sldId id="296" r:id="rId13"/>
    <p:sldId id="267" r:id="rId14"/>
    <p:sldId id="305" r:id="rId15"/>
    <p:sldId id="268" r:id="rId16"/>
    <p:sldId id="297" r:id="rId17"/>
    <p:sldId id="298" r:id="rId18"/>
    <p:sldId id="306" r:id="rId19"/>
    <p:sldId id="299" r:id="rId20"/>
    <p:sldId id="300" r:id="rId21"/>
    <p:sldId id="301" r:id="rId22"/>
    <p:sldId id="307" r:id="rId23"/>
    <p:sldId id="263" r:id="rId24"/>
    <p:sldId id="272" r:id="rId25"/>
    <p:sldId id="271" r:id="rId26"/>
    <p:sldId id="303" r:id="rId27"/>
    <p:sldId id="275" r:id="rId28"/>
    <p:sldId id="274" r:id="rId29"/>
  </p:sldIdLst>
  <p:sldSz cx="9144000" cy="5143500" type="screen16x9"/>
  <p:notesSz cx="6858000" cy="9144000"/>
  <p:embeddedFontLst>
    <p:embeddedFont>
      <p:font typeface="Bree Serif" panose="02000503040000020004" pitchFamily="2" charset="77"/>
      <p:regular r:id="rId31"/>
    </p:embeddedFont>
    <p:embeddedFont>
      <p:font typeface="Impact" panose="020B0806030902050204" pitchFamily="34" charset="0"/>
      <p:regular r:id="rId32"/>
    </p:embeddedFont>
    <p:embeddedFont>
      <p:font typeface="Roboto Black" panose="020F0502020204030204" pitchFamily="34" charset="0"/>
      <p:bold r:id="rId33"/>
      <p:italic r:id="rId34"/>
      <p:boldItalic r:id="rId35"/>
    </p:embeddedFont>
    <p:embeddedFont>
      <p:font typeface="Roboto Light" panose="020F0302020204030204" pitchFamily="34" charset="0"/>
      <p:regular r:id="rId36"/>
      <p:bold r:id="rId37"/>
      <p:italic r:id="rId38"/>
      <p:boldItalic r:id="rId39"/>
    </p:embeddedFont>
    <p:embeddedFont>
      <p:font typeface="Roboto Mono Thin" pitchFamily="49" charset="0"/>
      <p:regular r:id="rId40"/>
      <p:bold r:id="rId41"/>
      <p:italic r:id="rId42"/>
      <p:boldItalic r:id="rId43"/>
    </p:embeddedFont>
    <p:embeddedFont>
      <p:font typeface="Roboto Thin" panose="020F0302020204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Hashem" id="{0FED4440-62A4-458A-A3B1-181F9B117655}">
          <p14:sldIdLst>
            <p14:sldId id="256"/>
            <p14:sldId id="273"/>
            <p14:sldId id="257"/>
            <p14:sldId id="294"/>
            <p14:sldId id="295"/>
            <p14:sldId id="258"/>
            <p14:sldId id="260"/>
            <p14:sldId id="262"/>
            <p14:sldId id="264"/>
            <p14:sldId id="259"/>
            <p14:sldId id="265"/>
            <p14:sldId id="296"/>
            <p14:sldId id="267"/>
          </p14:sldIdLst>
        </p14:section>
        <p14:section name="Anas" id="{1CC514CA-AC34-4A03-9348-B2690891C90B}">
          <p14:sldIdLst>
            <p14:sldId id="305"/>
            <p14:sldId id="268"/>
            <p14:sldId id="297"/>
            <p14:sldId id="298"/>
          </p14:sldIdLst>
        </p14:section>
        <p14:section name="Rayan" id="{505014F2-F5D8-421D-B2C7-38B1111E2F7F}">
          <p14:sldIdLst>
            <p14:sldId id="306"/>
            <p14:sldId id="299"/>
            <p14:sldId id="300"/>
            <p14:sldId id="301"/>
          </p14:sldIdLst>
        </p14:section>
        <p14:section name="Hashem" id="{64733A4D-12E8-47E2-BCDD-B8EE5C8CAB28}">
          <p14:sldIdLst>
            <p14:sldId id="307"/>
            <p14:sldId id="263"/>
            <p14:sldId id="272"/>
            <p14:sldId id="271"/>
            <p14:sldId id="30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AE310-27E0-4644-9416-913ED933410D}">
  <a:tblStyle styleId="{E4BAE310-27E0-4644-9416-913ED93341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24"/>
  </p:normalViewPr>
  <p:slideViewPr>
    <p:cSldViewPr snapToGrid="0">
      <p:cViewPr varScale="1">
        <p:scale>
          <a:sx n="120" d="100"/>
          <a:sy n="120" d="100"/>
        </p:scale>
        <p:origin x="6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bb3dc62fd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bb3dc62fd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286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bb3dc62fd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bb3dc62fd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06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942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9839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191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5bb3dc62fd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5bb3dc62fd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54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5bb3dc62fd_0_1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5bb3dc62fd_0_1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c4e38d7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5dc4e38d7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5bb3dc62fd_0_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5bb3dc62fd_0_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5bb3dc62fd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5bb3dc62fd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329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5d5c1b5ee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5d5c1b5ee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58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10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ba3f769e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ba3f769e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bb3dc62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bb3dc62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sz="1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ctrTitle"/>
          </p:nvPr>
        </p:nvSpPr>
        <p:spPr>
          <a:xfrm>
            <a:off x="6440847" y="1841736"/>
            <a:ext cx="2168574" cy="877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StoresHub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5625500" y="2871673"/>
            <a:ext cx="3448945" cy="1110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Submitted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by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Hashem Bajabaa 	437015783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Anas Alzhrani	 438011286 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Rayan Alshanabah	438012286</a:t>
            </a:r>
          </a:p>
        </p:txBody>
      </p:sp>
      <p:sp>
        <p:nvSpPr>
          <p:cNvPr id="111" name="Google Shape;111;p22"/>
          <p:cNvSpPr/>
          <p:nvPr/>
        </p:nvSpPr>
        <p:spPr>
          <a:xfrm>
            <a:off x="3768857" y="4389069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5000497" y="1115503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5089134" y="1243085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5154833" y="1360372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4908812" y="982547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304019" y="802633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1566860" y="2558395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185107" y="2625653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2561645" y="2454184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563" y="1872282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454404" y="1826451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3524348" y="186769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524348" y="1999119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524348" y="213054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524348" y="23948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524348" y="252631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524348" y="278915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524348" y="292057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3524348" y="3183393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588264" y="186769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1588264" y="1999119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588264" y="2263472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3638948" y="1601810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>
            <a:off x="2091007" y="1601810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10139" y="2888470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319936" y="3938275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1554623" y="295306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135597" y="0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787527" y="2173323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915539" y="1318813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4869076" y="237423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2272841" y="4409705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5440589" y="655495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2751134" y="4112455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822679" y="2410178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5108978" y="1614048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42661" y="727744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858374" y="2871673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5289781" y="2820372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5737047" y="3533336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5432935" y="2891397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4888944" y="2702053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5770760" y="3381831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5153297" y="2776245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5721523" y="3236038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-214922" y="1865707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-42878" y="2458839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-97275" y="2318828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78942" y="1723824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52478" y="1396652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-10173" y="1596123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40769" y="2584189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701193" y="4437635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1161681" y="4809462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11667" y="4148615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642333" y="4297288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552208" y="3939811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1020638" y="4752666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320840" y="4790962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2861151" y="1543742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3915539" y="4893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4493171" y="4893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036619" y="3967309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1131351" y="4065113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1131351" y="4138465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1131351" y="4211794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5489491" y="2284876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2868805" y="54373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3013975" y="133316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437584" y="2330730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1041202" y="1346623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5466552" y="166933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437584" y="2599666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699793" y="1335921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379811" y="1354254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682093" y="58428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4976046" y="432822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274082" y="382384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097734" y="3498183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455940" y="382384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1097734" y="1841736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4739191" y="4436435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98737" y="4566320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173231" y="246519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212966" y="1516244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5219019" y="3281196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405436" y="3279660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309168" y="3368298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397806" y="3518051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180819" y="3230759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180819" y="3730455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5303050" y="1783668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3" name="Google Shape;203;p22"/>
          <p:cNvSpPr/>
          <p:nvPr/>
        </p:nvSpPr>
        <p:spPr>
          <a:xfrm>
            <a:off x="5436006" y="1783668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5599508" y="1783668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1007585" y="382384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1114531" y="379337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15353" y="901948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463570" y="901948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599574" y="901948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841012" y="901948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1542409" y="4384486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1722732" y="4285147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5332089" y="3987154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081B1-65EF-4533-AEE9-2F642F97D90E}"/>
              </a:ext>
            </a:extLst>
          </p:cNvPr>
          <p:cNvSpPr txBox="1"/>
          <p:nvPr/>
        </p:nvSpPr>
        <p:spPr>
          <a:xfrm>
            <a:off x="6207241" y="3982546"/>
            <a:ext cx="205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</a:rPr>
              <a:t>Supervisor</a:t>
            </a:r>
            <a:r>
              <a:rPr lang="en-US" dirty="0">
                <a:solidFill>
                  <a:schemeClr val="accent2"/>
                </a:solidFill>
              </a:rPr>
              <a:t>: Dr. Qaisar Abbas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s" dirty="0"/>
              <a:t>BJECTIVES</a:t>
            </a:r>
            <a:endParaRPr dirty="0"/>
          </a:p>
        </p:txBody>
      </p:sp>
      <p:sp>
        <p:nvSpPr>
          <p:cNvPr id="279" name="Google Shape;279;p25"/>
          <p:cNvSpPr txBox="1">
            <a:spLocks noGrp="1"/>
          </p:cNvSpPr>
          <p:nvPr>
            <p:ph type="ctrTitle"/>
          </p:nvPr>
        </p:nvSpPr>
        <p:spPr>
          <a:xfrm>
            <a:off x="633331" y="2574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SECURE</a:t>
            </a:r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ctrTitle" idx="4"/>
          </p:nvPr>
        </p:nvSpPr>
        <p:spPr>
          <a:xfrm>
            <a:off x="6248056" y="2574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FAST AND RELIABLE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ctrTitle" idx="5"/>
          </p:nvPr>
        </p:nvSpPr>
        <p:spPr>
          <a:xfrm>
            <a:off x="3447331" y="257402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ACCESSIBLE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1173845" y="1383076"/>
            <a:ext cx="994973" cy="830447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3987842" y="1383076"/>
            <a:ext cx="994978" cy="830447"/>
            <a:chOff x="6666900" y="628300"/>
            <a:chExt cx="5236725" cy="4370775"/>
          </a:xfrm>
        </p:grpSpPr>
        <p:sp>
          <p:nvSpPr>
            <p:cNvPr id="284" name="Google Shape;284;p25"/>
            <p:cNvSpPr/>
            <p:nvPr/>
          </p:nvSpPr>
          <p:spPr>
            <a:xfrm>
              <a:off x="666690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8826600" y="2050775"/>
              <a:ext cx="917300" cy="917300"/>
            </a:xfrm>
            <a:custGeom>
              <a:avLst/>
              <a:gdLst/>
              <a:ahLst/>
              <a:cxnLst/>
              <a:rect l="l" t="t" r="r" b="b"/>
              <a:pathLst>
                <a:path w="36692" h="36692" extrusionOk="0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8248175" y="1305300"/>
              <a:ext cx="2071425" cy="2406175"/>
            </a:xfrm>
            <a:custGeom>
              <a:avLst/>
              <a:gdLst/>
              <a:ahLst/>
              <a:cxnLst/>
              <a:rect l="l" t="t" r="r" b="b"/>
              <a:pathLst>
                <a:path w="82857" h="96247" extrusionOk="0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5"/>
          <p:cNvGrpSpPr/>
          <p:nvPr/>
        </p:nvGrpSpPr>
        <p:grpSpPr>
          <a:xfrm>
            <a:off x="6784640" y="1376519"/>
            <a:ext cx="1002833" cy="837003"/>
            <a:chOff x="12618250" y="628300"/>
            <a:chExt cx="5236725" cy="4370775"/>
          </a:xfrm>
        </p:grpSpPr>
        <p:sp>
          <p:nvSpPr>
            <p:cNvPr id="288" name="Google Shape;288;p25"/>
            <p:cNvSpPr/>
            <p:nvPr/>
          </p:nvSpPr>
          <p:spPr>
            <a:xfrm>
              <a:off x="12618250" y="628300"/>
              <a:ext cx="5236725" cy="4370775"/>
            </a:xfrm>
            <a:custGeom>
              <a:avLst/>
              <a:gdLst/>
              <a:ahLst/>
              <a:cxnLst/>
              <a:rect l="l" t="t" r="r" b="b"/>
              <a:pathLst>
                <a:path w="209469" h="174831" extrusionOk="0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14145450" y="1440150"/>
              <a:ext cx="2050900" cy="2127575"/>
            </a:xfrm>
            <a:custGeom>
              <a:avLst/>
              <a:gdLst/>
              <a:ahLst/>
              <a:cxnLst/>
              <a:rect l="l" t="t" r="r" b="b"/>
              <a:pathLst>
                <a:path w="82036" h="85103" extrusionOk="0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1515700" y="1521320"/>
            <a:ext cx="311260" cy="414990"/>
          </a:xfrm>
          <a:custGeom>
            <a:avLst/>
            <a:gdLst/>
            <a:ahLst/>
            <a:cxnLst/>
            <a:rect l="l" t="t" r="r" b="b"/>
            <a:pathLst>
              <a:path w="156609" h="208800" extrusionOk="0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25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79;p25">
            <a:extLst>
              <a:ext uri="{FF2B5EF4-FFF2-40B4-BE49-F238E27FC236}">
                <a16:creationId xmlns:a16="http://schemas.microsoft.com/office/drawing/2014/main" id="{213ABCBB-0DA9-4DAA-9A57-C738FE6ACA95}"/>
              </a:ext>
            </a:extLst>
          </p:cNvPr>
          <p:cNvSpPr txBox="1">
            <a:spLocks/>
          </p:cNvSpPr>
          <p:nvPr/>
        </p:nvSpPr>
        <p:spPr>
          <a:xfrm>
            <a:off x="633331" y="44826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PAYMENT</a:t>
            </a:r>
          </a:p>
        </p:txBody>
      </p:sp>
      <p:sp>
        <p:nvSpPr>
          <p:cNvPr id="26" name="Google Shape;280;p25">
            <a:extLst>
              <a:ext uri="{FF2B5EF4-FFF2-40B4-BE49-F238E27FC236}">
                <a16:creationId xmlns:a16="http://schemas.microsoft.com/office/drawing/2014/main" id="{A74AE6E9-D0B9-4233-B59E-C44BDA145DC3}"/>
              </a:ext>
            </a:extLst>
          </p:cNvPr>
          <p:cNvSpPr txBox="1">
            <a:spLocks/>
          </p:cNvSpPr>
          <p:nvPr/>
        </p:nvSpPr>
        <p:spPr>
          <a:xfrm>
            <a:off x="6248056" y="44826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PERFORMANCE</a:t>
            </a:r>
          </a:p>
        </p:txBody>
      </p:sp>
      <p:sp>
        <p:nvSpPr>
          <p:cNvPr id="27" name="Google Shape;281;p25">
            <a:extLst>
              <a:ext uri="{FF2B5EF4-FFF2-40B4-BE49-F238E27FC236}">
                <a16:creationId xmlns:a16="http://schemas.microsoft.com/office/drawing/2014/main" id="{A2FDCC77-1742-45D3-99F4-5A590090F651}"/>
              </a:ext>
            </a:extLst>
          </p:cNvPr>
          <p:cNvSpPr txBox="1">
            <a:spLocks/>
          </p:cNvSpPr>
          <p:nvPr/>
        </p:nvSpPr>
        <p:spPr>
          <a:xfrm>
            <a:off x="3447331" y="448269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/>
              <a:t>DEVELOP PLATFORM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D55EC-B70D-4046-9CEA-AE9CEAE3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52" y="3403972"/>
            <a:ext cx="837003" cy="840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A5E1A-377F-40A3-9CC5-9A77290C8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018" y="3355160"/>
            <a:ext cx="938102" cy="938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3629F6-4A22-46F5-8827-8A5AC3CC3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640" y="3270152"/>
            <a:ext cx="1023110" cy="1023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</a:p>
        </p:txBody>
      </p:sp>
      <p:sp>
        <p:nvSpPr>
          <p:cNvPr id="606" name="Google Shape;606;p31"/>
          <p:cNvSpPr txBox="1">
            <a:spLocks noGrp="1"/>
          </p:cNvSpPr>
          <p:nvPr>
            <p:ph type="title" idx="4294967295"/>
          </p:nvPr>
        </p:nvSpPr>
        <p:spPr>
          <a:xfrm>
            <a:off x="1053750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50</a:t>
            </a:r>
            <a:r>
              <a:rPr lang="es" dirty="0">
                <a:solidFill>
                  <a:srgbClr val="FFFFFF"/>
                </a:solidFill>
              </a:rPr>
              <a:t>%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07" name="Google Shape;607;p31"/>
          <p:cNvSpPr txBox="1">
            <a:spLocks noGrp="1"/>
          </p:cNvSpPr>
          <p:nvPr>
            <p:ph type="title" idx="4294967295"/>
          </p:nvPr>
        </p:nvSpPr>
        <p:spPr>
          <a:xfrm>
            <a:off x="1053750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10%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8" name="Google Shape;608;p31"/>
          <p:cNvSpPr txBox="1">
            <a:spLocks noGrp="1"/>
          </p:cNvSpPr>
          <p:nvPr>
            <p:ph type="ctrTitle" idx="4294967295"/>
          </p:nvPr>
        </p:nvSpPr>
        <p:spPr>
          <a:xfrm>
            <a:off x="154650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1"/>
                </a:solidFill>
              </a:rPr>
              <a:t>DATABASE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609" name="Google Shape;609;p31"/>
          <p:cNvSpPr txBox="1">
            <a:spLocks noGrp="1"/>
          </p:cNvSpPr>
          <p:nvPr>
            <p:ph type="title" idx="4294967295"/>
          </p:nvPr>
        </p:nvSpPr>
        <p:spPr>
          <a:xfrm>
            <a:off x="6824075" y="15475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20%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0" name="Google Shape;610;p31"/>
          <p:cNvSpPr txBox="1">
            <a:spLocks noGrp="1"/>
          </p:cNvSpPr>
          <p:nvPr>
            <p:ph type="ctrTitle" idx="4294967295"/>
          </p:nvPr>
        </p:nvSpPr>
        <p:spPr>
          <a:xfrm>
            <a:off x="6824075" y="2059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</a:rPr>
              <a:t>HTML/CSS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title" idx="4294967295"/>
          </p:nvPr>
        </p:nvSpPr>
        <p:spPr>
          <a:xfrm>
            <a:off x="6824075" y="30796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30%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ctrTitle" idx="4294967295"/>
          </p:nvPr>
        </p:nvSpPr>
        <p:spPr>
          <a:xfrm>
            <a:off x="6817401" y="35911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accent1"/>
                </a:solidFill>
              </a:rPr>
              <a:t>JAVASCRIPT</a:t>
            </a:r>
            <a:endParaRPr sz="1200" dirty="0">
              <a:solidFill>
                <a:schemeClr val="accent1"/>
              </a:solidFill>
            </a:endParaRPr>
          </a:p>
        </p:txBody>
      </p:sp>
      <p:pic>
        <p:nvPicPr>
          <p:cNvPr id="613" name="Google Shape;613;p3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250" y="1841700"/>
            <a:ext cx="3383499" cy="2092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4" name="Google Shape;614;p3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1"/>
          <p:cNvSpPr txBox="1"/>
          <p:nvPr/>
        </p:nvSpPr>
        <p:spPr>
          <a:xfrm>
            <a:off x="811050" y="2059025"/>
            <a:ext cx="1419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rPr>
              <a:t>DJANGO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2901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</a:t>
            </a:r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52;p33">
            <a:extLst>
              <a:ext uri="{FF2B5EF4-FFF2-40B4-BE49-F238E27FC236}">
                <a16:creationId xmlns:a16="http://schemas.microsoft.com/office/drawing/2014/main" id="{56E2C1E4-BEAE-4912-863B-CAFDF2016ADF}"/>
              </a:ext>
            </a:extLst>
          </p:cNvPr>
          <p:cNvSpPr txBox="1">
            <a:spLocks/>
          </p:cNvSpPr>
          <p:nvPr/>
        </p:nvSpPr>
        <p:spPr>
          <a:xfrm>
            <a:off x="5137944" y="644550"/>
            <a:ext cx="3694356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n-US" dirty="0"/>
              <a:t>WEB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B3B4A-6484-48ED-ABBC-661FCC6C3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08" y="96001"/>
            <a:ext cx="1460279" cy="1460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2CE6B-A5C3-4A56-890C-378CA6C8F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799" y="1798300"/>
            <a:ext cx="2518188" cy="2518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0B092-A22A-45C9-BE5F-9313D5841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1927366"/>
            <a:ext cx="2571584" cy="257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73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COMPETITORS</a:t>
            </a:r>
          </a:p>
        </p:txBody>
      </p:sp>
      <p:sp>
        <p:nvSpPr>
          <p:cNvPr id="659" name="Google Shape;659;p33"/>
          <p:cNvSpPr txBox="1">
            <a:spLocks noGrp="1"/>
          </p:cNvSpPr>
          <p:nvPr>
            <p:ph type="ctrTitle" idx="3"/>
          </p:nvPr>
        </p:nvSpPr>
        <p:spPr>
          <a:xfrm>
            <a:off x="-801207" y="1471251"/>
            <a:ext cx="2901600" cy="2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chemeClr val="accent1"/>
                </a:solidFill>
              </a:rPr>
              <a:t>ZID</a:t>
            </a:r>
            <a:endParaRPr sz="1500" dirty="0">
              <a:solidFill>
                <a:schemeClr val="accent1"/>
              </a:solidFill>
            </a:endParaRPr>
          </a:p>
        </p:txBody>
      </p:sp>
      <p:cxnSp>
        <p:nvCxnSpPr>
          <p:cNvPr id="660" name="Google Shape;660;p3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659;p33">
            <a:extLst>
              <a:ext uri="{FF2B5EF4-FFF2-40B4-BE49-F238E27FC236}">
                <a16:creationId xmlns:a16="http://schemas.microsoft.com/office/drawing/2014/main" id="{2D798A76-1128-4CFC-9FD8-82AE51511378}"/>
              </a:ext>
            </a:extLst>
          </p:cNvPr>
          <p:cNvSpPr txBox="1">
            <a:spLocks/>
          </p:cNvSpPr>
          <p:nvPr/>
        </p:nvSpPr>
        <p:spPr>
          <a:xfrm>
            <a:off x="5137944" y="1471251"/>
            <a:ext cx="29016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r"/>
            <a:r>
              <a:rPr lang="en-US" sz="1500" dirty="0">
                <a:solidFill>
                  <a:schemeClr val="accent1"/>
                </a:solidFill>
              </a:rPr>
              <a:t>SALLA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A527B-925E-412C-A64A-02821FDF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31" y="328777"/>
            <a:ext cx="862923" cy="8629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5ADA1A-6E17-4268-B213-A821EF14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280" y="3177040"/>
            <a:ext cx="1713439" cy="17134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FE9B7E-81FF-44D2-9B9A-C1BD032C8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5280" y="1421658"/>
            <a:ext cx="1549605" cy="15496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D641-696A-6441-93BF-0CEA6E121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3670025"/>
            <a:ext cx="3794975" cy="606600"/>
          </a:xfrm>
        </p:spPr>
        <p:txBody>
          <a:bodyPr/>
          <a:lstStyle/>
          <a:p>
            <a:r>
              <a:rPr lang="en-KW" dirty="0"/>
              <a:t>HIGH LEVEL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BF1D5-73AF-9B4C-9B64-722D939F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With Anas</a:t>
            </a:r>
          </a:p>
        </p:txBody>
      </p:sp>
    </p:spTree>
    <p:extLst>
      <p:ext uri="{BB962C8B-B14F-4D97-AF65-F5344CB8AC3E}">
        <p14:creationId xmlns:p14="http://schemas.microsoft.com/office/powerpoint/2010/main" val="203742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AADCA7E7-E1AC-4CAE-8B16-1ED76DD7D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06" y="1391779"/>
            <a:ext cx="2692153" cy="35217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DIAGRAM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6EEDF26-1ED3-4268-850E-B1B57B950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935" y="1251150"/>
            <a:ext cx="3101712" cy="3701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73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ACTIVITY DIAGRAM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A1ECBC6-15F8-46A9-8FEC-02E1F199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347" y="1565315"/>
            <a:ext cx="5893305" cy="301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5907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D641-696A-6441-93BF-0CEA6E121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0" y="3670025"/>
            <a:ext cx="3794975" cy="606600"/>
          </a:xfrm>
        </p:spPr>
        <p:txBody>
          <a:bodyPr/>
          <a:lstStyle/>
          <a:p>
            <a:r>
              <a:rPr lang="en-KW" dirty="0"/>
              <a:t>LOW LEVEL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BF1D5-73AF-9B4C-9B64-722D939F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With Rayan</a:t>
            </a:r>
          </a:p>
        </p:txBody>
      </p:sp>
    </p:spTree>
    <p:extLst>
      <p:ext uri="{BB962C8B-B14F-4D97-AF65-F5344CB8AC3E}">
        <p14:creationId xmlns:p14="http://schemas.microsoft.com/office/powerpoint/2010/main" val="385213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A close-up of a cell phone&#10;&#10;Description automatically generated with low confidence">
            <a:extLst>
              <a:ext uri="{FF2B5EF4-FFF2-40B4-BE49-F238E27FC236}">
                <a16:creationId xmlns:a16="http://schemas.microsoft.com/office/drawing/2014/main" id="{B2C6A6B2-A4AB-411F-9D76-120F60BB3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81" y="1417325"/>
            <a:ext cx="5943600" cy="353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988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9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TEAM</a:t>
            </a:r>
            <a:endParaRPr dirty="0"/>
          </a:p>
        </p:txBody>
      </p:sp>
      <p:sp>
        <p:nvSpPr>
          <p:cNvPr id="1118" name="Google Shape;1118;p39"/>
          <p:cNvSpPr txBox="1">
            <a:spLocks noGrp="1"/>
          </p:cNvSpPr>
          <p:nvPr>
            <p:ph type="ctrTitle" idx="4294967295"/>
          </p:nvPr>
        </p:nvSpPr>
        <p:spPr>
          <a:xfrm>
            <a:off x="3136993" y="3575410"/>
            <a:ext cx="3056899" cy="376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>
                <a:solidFill>
                  <a:srgbClr val="FFFFFF"/>
                </a:solidFill>
              </a:rPr>
              <a:t>Hashem Bajabaa - </a:t>
            </a:r>
            <a:r>
              <a:rPr lang="en-US" sz="1500" dirty="0">
                <a:solidFill>
                  <a:srgbClr val="FFFFFF"/>
                </a:solidFill>
              </a:rPr>
              <a:t>coordinator</a:t>
            </a:r>
            <a:endParaRPr sz="1500" dirty="0">
              <a:solidFill>
                <a:srgbClr val="FFFFFF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ctrTitle" idx="4294967295"/>
          </p:nvPr>
        </p:nvSpPr>
        <p:spPr>
          <a:xfrm>
            <a:off x="6433374" y="18369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Anas Alzhrani</a:t>
            </a:r>
            <a:br>
              <a:rPr lang="en-US" sz="1500" dirty="0">
                <a:solidFill>
                  <a:srgbClr val="FFFFFF"/>
                </a:solidFill>
              </a:rPr>
            </a:b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120" name="Google Shape;1120;p39"/>
          <p:cNvSpPr txBox="1">
            <a:spLocks noGrp="1"/>
          </p:cNvSpPr>
          <p:nvPr>
            <p:ph type="ctrTitle" idx="4294967295"/>
          </p:nvPr>
        </p:nvSpPr>
        <p:spPr>
          <a:xfrm>
            <a:off x="746742" y="18369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FFFF"/>
                </a:solidFill>
              </a:rPr>
              <a:t>Rayan Alshanabah</a:t>
            </a:r>
            <a:endParaRPr sz="1500" dirty="0">
              <a:solidFill>
                <a:srgbClr val="FFFFFF"/>
              </a:solidFill>
            </a:endParaRPr>
          </a:p>
        </p:txBody>
      </p:sp>
      <p:cxnSp>
        <p:nvCxnSpPr>
          <p:cNvPr id="1121" name="Google Shape;1121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PATTERNS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0E807FB-4228-4B43-8FA3-7CEAC9AB4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973" y="1635981"/>
            <a:ext cx="4799341" cy="28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4"/>
          <p:cNvSpPr txBox="1">
            <a:spLocks noGrp="1"/>
          </p:cNvSpPr>
          <p:nvPr>
            <p:ph type="ctrTitle"/>
          </p:nvPr>
        </p:nvSpPr>
        <p:spPr>
          <a:xfrm>
            <a:off x="311700" y="170666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DESIGN</a:t>
            </a:r>
          </a:p>
        </p:txBody>
      </p:sp>
      <p:cxnSp>
        <p:nvCxnSpPr>
          <p:cNvPr id="698" name="Google Shape;698;p34"/>
          <p:cNvCxnSpPr/>
          <p:nvPr/>
        </p:nvCxnSpPr>
        <p:spPr>
          <a:xfrm>
            <a:off x="311700" y="671095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4AC6CF7-B793-4A50-9E3A-96CC6D123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671" y="844011"/>
            <a:ext cx="2533496" cy="41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8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D641-696A-6441-93BF-0CEA6E121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2176" y="3670025"/>
            <a:ext cx="5744800" cy="606600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KW" dirty="0"/>
              <a:t>UTURE WORK AND 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BF1D5-73AF-9B4C-9B64-722D939F9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With Hshem</a:t>
            </a:r>
          </a:p>
        </p:txBody>
      </p:sp>
    </p:spTree>
    <p:extLst>
      <p:ext uri="{BB962C8B-B14F-4D97-AF65-F5344CB8AC3E}">
        <p14:creationId xmlns:p14="http://schemas.microsoft.com/office/powerpoint/2010/main" val="3266091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9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9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9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FUTURE WORK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458" name="Google Shape;458;p29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9"/>
          <p:cNvSpPr/>
          <p:nvPr/>
        </p:nvSpPr>
        <p:spPr>
          <a:xfrm>
            <a:off x="2634654" y="3249946"/>
            <a:ext cx="621066" cy="619705"/>
          </a:xfrm>
          <a:custGeom>
            <a:avLst/>
            <a:gdLst/>
            <a:ahLst/>
            <a:cxnLst/>
            <a:rect l="l" t="t" r="r" b="b"/>
            <a:pathLst>
              <a:path w="41529" h="41438" extrusionOk="0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2492071" y="3754486"/>
            <a:ext cx="906228" cy="115168"/>
          </a:xfrm>
          <a:custGeom>
            <a:avLst/>
            <a:gdLst/>
            <a:ahLst/>
            <a:cxnLst/>
            <a:rect l="l" t="t" r="r" b="b"/>
            <a:pathLst>
              <a:path w="60597" h="7701" extrusionOk="0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1402108" y="1357975"/>
            <a:ext cx="3086129" cy="2093521"/>
          </a:xfrm>
          <a:custGeom>
            <a:avLst/>
            <a:gdLst/>
            <a:ahLst/>
            <a:cxnLst/>
            <a:rect l="l" t="t" r="r" b="b"/>
            <a:pathLst>
              <a:path w="206361" h="139988" extrusionOk="0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1483001" y="1440228"/>
            <a:ext cx="2924346" cy="1643839"/>
          </a:xfrm>
          <a:custGeom>
            <a:avLst/>
            <a:gdLst/>
            <a:ahLst/>
            <a:cxnLst/>
            <a:rect l="l" t="t" r="r" b="b"/>
            <a:pathLst>
              <a:path w="195543" h="109919" extrusionOk="0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1402108" y="3173181"/>
            <a:ext cx="3086129" cy="278328"/>
          </a:xfrm>
          <a:custGeom>
            <a:avLst/>
            <a:gdLst/>
            <a:ahLst/>
            <a:cxnLst/>
            <a:rect l="l" t="t" r="r" b="b"/>
            <a:pathLst>
              <a:path w="206361" h="18611" extrusionOk="0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483001" y="1440228"/>
            <a:ext cx="2924346" cy="120657"/>
          </a:xfrm>
          <a:custGeom>
            <a:avLst/>
            <a:gdLst/>
            <a:ahLst/>
            <a:cxnLst/>
            <a:rect l="l" t="t" r="r" b="b"/>
            <a:pathLst>
              <a:path w="195543" h="8068" extrusionOk="0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1483001" y="1560871"/>
            <a:ext cx="2924346" cy="119296"/>
          </a:xfrm>
          <a:custGeom>
            <a:avLst/>
            <a:gdLst/>
            <a:ahLst/>
            <a:cxnLst/>
            <a:rect l="l" t="t" r="r" b="b"/>
            <a:pathLst>
              <a:path w="195543" h="7977" extrusionOk="0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858959" y="1560871"/>
            <a:ext cx="548415" cy="119296"/>
          </a:xfrm>
          <a:custGeom>
            <a:avLst/>
            <a:gdLst/>
            <a:ahLst/>
            <a:cxnLst/>
            <a:rect l="l" t="t" r="r" b="b"/>
            <a:pathLst>
              <a:path w="36671" h="7977" extrusionOk="0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453135" y="1560871"/>
            <a:ext cx="407210" cy="119296"/>
          </a:xfrm>
          <a:custGeom>
            <a:avLst/>
            <a:gdLst/>
            <a:ahLst/>
            <a:cxnLst/>
            <a:rect l="l" t="t" r="r" b="b"/>
            <a:pathLst>
              <a:path w="27229" h="7977" extrusionOk="0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056913" y="1784345"/>
            <a:ext cx="1257222" cy="316717"/>
          </a:xfrm>
          <a:custGeom>
            <a:avLst/>
            <a:gdLst/>
            <a:ahLst/>
            <a:cxnLst/>
            <a:rect l="l" t="t" r="r" b="b"/>
            <a:pathLst>
              <a:path w="84067" h="21178" extrusionOk="0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3056913" y="2190167"/>
            <a:ext cx="963835" cy="67193"/>
          </a:xfrm>
          <a:custGeom>
            <a:avLst/>
            <a:gdLst/>
            <a:ahLst/>
            <a:cxnLst/>
            <a:rect l="l" t="t" r="r" b="b"/>
            <a:pathLst>
              <a:path w="64449" h="4493" extrusionOk="0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3056913" y="2336861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3056913" y="2483556"/>
            <a:ext cx="1257222" cy="67193"/>
          </a:xfrm>
          <a:custGeom>
            <a:avLst/>
            <a:gdLst/>
            <a:ahLst/>
            <a:cxnLst/>
            <a:rect l="l" t="t" r="r" b="b"/>
            <a:pathLst>
              <a:path w="84067" h="4493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3056913" y="2630251"/>
            <a:ext cx="1257222" cy="67208"/>
          </a:xfrm>
          <a:custGeom>
            <a:avLst/>
            <a:gdLst/>
            <a:ahLst/>
            <a:cxnLst/>
            <a:rect l="l" t="t" r="r" b="b"/>
            <a:pathLst>
              <a:path w="84067" h="4494" extrusionOk="0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3056913" y="2776960"/>
            <a:ext cx="699236" cy="67193"/>
          </a:xfrm>
          <a:custGeom>
            <a:avLst/>
            <a:gdLst/>
            <a:ahLst/>
            <a:cxnLst/>
            <a:rect l="l" t="t" r="r" b="b"/>
            <a:pathLst>
              <a:path w="46756" h="4493" extrusionOk="0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3839771" y="2785186"/>
            <a:ext cx="124770" cy="117920"/>
          </a:xfrm>
          <a:custGeom>
            <a:avLst/>
            <a:gdLst/>
            <a:ahLst/>
            <a:cxnLst/>
            <a:rect l="l" t="t" r="r" b="b"/>
            <a:pathLst>
              <a:path w="8343" h="7885" extrusionOk="0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002917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166063" y="2785186"/>
            <a:ext cx="123409" cy="117920"/>
          </a:xfrm>
          <a:custGeom>
            <a:avLst/>
            <a:gdLst/>
            <a:ahLst/>
            <a:cxnLst/>
            <a:rect l="l" t="t" r="r" b="b"/>
            <a:pathLst>
              <a:path w="8252" h="7885" extrusionOk="0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3960415" y="1473129"/>
            <a:ext cx="65817" cy="55498"/>
          </a:xfrm>
          <a:custGeom>
            <a:avLst/>
            <a:gdLst/>
            <a:ahLst/>
            <a:cxnLst/>
            <a:rect l="l" t="t" r="r" b="b"/>
            <a:pathLst>
              <a:path w="4401" h="3711" extrusionOk="0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082434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4204453" y="1473129"/>
            <a:ext cx="64456" cy="55498"/>
          </a:xfrm>
          <a:custGeom>
            <a:avLst/>
            <a:gdLst/>
            <a:ahLst/>
            <a:cxnLst/>
            <a:rect l="l" t="t" r="r" b="b"/>
            <a:pathLst>
              <a:path w="4310" h="3711" extrusionOk="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1578968" y="1784345"/>
            <a:ext cx="471636" cy="473012"/>
          </a:xfrm>
          <a:custGeom>
            <a:avLst/>
            <a:gdLst/>
            <a:ahLst/>
            <a:cxnLst/>
            <a:rect l="l" t="t" r="r" b="b"/>
            <a:pathLst>
              <a:path w="31537" h="31629" extrusionOk="0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1578968" y="2347839"/>
            <a:ext cx="471636" cy="135732"/>
          </a:xfrm>
          <a:custGeom>
            <a:avLst/>
            <a:gdLst/>
            <a:ahLst/>
            <a:cxnLst/>
            <a:rect l="l" t="t" r="r" b="b"/>
            <a:pathLst>
              <a:path w="31537" h="9076" extrusionOk="0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1578968" y="2550735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1578968" y="2663167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1578968" y="2776960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157896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2179478" y="1784345"/>
            <a:ext cx="765023" cy="473012"/>
          </a:xfrm>
          <a:custGeom>
            <a:avLst/>
            <a:gdLst/>
            <a:ahLst/>
            <a:cxnLst/>
            <a:rect l="l" t="t" r="r" b="b"/>
            <a:pathLst>
              <a:path w="51155" h="31629" extrusionOk="0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2179478" y="2347839"/>
            <a:ext cx="765023" cy="135732"/>
          </a:xfrm>
          <a:custGeom>
            <a:avLst/>
            <a:gdLst/>
            <a:ahLst/>
            <a:cxnLst/>
            <a:rect l="l" t="t" r="r" b="b"/>
            <a:pathLst>
              <a:path w="51155" h="9076" extrusionOk="0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2179478" y="2550735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2179478" y="2663167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2179478" y="2776960"/>
            <a:ext cx="765023" cy="50742"/>
          </a:xfrm>
          <a:custGeom>
            <a:avLst/>
            <a:gdLst/>
            <a:ahLst/>
            <a:cxnLst/>
            <a:rect l="l" t="t" r="r" b="b"/>
            <a:pathLst>
              <a:path w="51155" h="3393" extrusionOk="0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2179478" y="2889378"/>
            <a:ext cx="471636" cy="50742"/>
          </a:xfrm>
          <a:custGeom>
            <a:avLst/>
            <a:gdLst/>
            <a:ahLst/>
            <a:cxnLst/>
            <a:rect l="l" t="t" r="r" b="b"/>
            <a:pathLst>
              <a:path w="31537" h="3393" extrusionOk="0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975721" y="2775585"/>
            <a:ext cx="2085295" cy="1140678"/>
          </a:xfrm>
          <a:custGeom>
            <a:avLst/>
            <a:gdLst/>
            <a:ahLst/>
            <a:cxnLst/>
            <a:rect l="l" t="t" r="r" b="b"/>
            <a:pathLst>
              <a:path w="139438" h="76274" extrusionOk="0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1030562" y="2839951"/>
            <a:ext cx="1975630" cy="1076311"/>
          </a:xfrm>
          <a:custGeom>
            <a:avLst/>
            <a:gdLst/>
            <a:ahLst/>
            <a:cxnLst/>
            <a:rect l="l" t="t" r="r" b="b"/>
            <a:pathLst>
              <a:path w="132105" h="71970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1786000" y="3892945"/>
            <a:ext cx="464786" cy="79524"/>
          </a:xfrm>
          <a:custGeom>
            <a:avLst/>
            <a:gdLst/>
            <a:ahLst/>
            <a:cxnLst/>
            <a:rect l="l" t="t" r="r" b="b"/>
            <a:pathLst>
              <a:path w="31079" h="3760" extrusionOk="0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781050" y="3916256"/>
            <a:ext cx="2474649" cy="174136"/>
          </a:xfrm>
          <a:custGeom>
            <a:avLst/>
            <a:gdLst/>
            <a:ahLst/>
            <a:cxnLst/>
            <a:rect l="l" t="t" r="r" b="b"/>
            <a:pathLst>
              <a:path w="165473" h="11644" extrusionOk="0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1030562" y="2839951"/>
            <a:ext cx="1975630" cy="80966"/>
          </a:xfrm>
          <a:custGeom>
            <a:avLst/>
            <a:gdLst/>
            <a:ahLst/>
            <a:cxnLst/>
            <a:rect l="l" t="t" r="r" b="b"/>
            <a:pathLst>
              <a:path w="132105" h="5414" extrusionOk="0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1030562" y="2920903"/>
            <a:ext cx="1975630" cy="80907"/>
          </a:xfrm>
          <a:custGeom>
            <a:avLst/>
            <a:gdLst/>
            <a:ahLst/>
            <a:cxnLst/>
            <a:rect l="l" t="t" r="r" b="b"/>
            <a:pathLst>
              <a:path w="132105" h="5410" extrusionOk="0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36015" y="2920903"/>
            <a:ext cx="370196" cy="80907"/>
          </a:xfrm>
          <a:custGeom>
            <a:avLst/>
            <a:gdLst/>
            <a:ahLst/>
            <a:cxnLst/>
            <a:rect l="l" t="t" r="r" b="b"/>
            <a:pathLst>
              <a:path w="24754" h="5410" extrusionOk="0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2360451" y="2920903"/>
            <a:ext cx="275576" cy="80907"/>
          </a:xfrm>
          <a:custGeom>
            <a:avLst/>
            <a:gdLst/>
            <a:ahLst/>
            <a:cxnLst/>
            <a:rect l="l" t="t" r="r" b="b"/>
            <a:pathLst>
              <a:path w="18427" h="5410" extrusionOk="0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2093097" y="3071726"/>
            <a:ext cx="850027" cy="213886"/>
          </a:xfrm>
          <a:custGeom>
            <a:avLst/>
            <a:gdLst/>
            <a:ahLst/>
            <a:cxnLst/>
            <a:rect l="l" t="t" r="r" b="b"/>
            <a:pathLst>
              <a:path w="56839" h="14302" extrusionOk="0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2093097" y="3345928"/>
            <a:ext cx="651245" cy="45254"/>
          </a:xfrm>
          <a:custGeom>
            <a:avLst/>
            <a:gdLst/>
            <a:ahLst/>
            <a:cxnLst/>
            <a:rect l="l" t="t" r="r" b="b"/>
            <a:pathLst>
              <a:path w="43547" h="3026" extrusionOk="0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2093097" y="3444631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2093097" y="3543350"/>
            <a:ext cx="850027" cy="46630"/>
          </a:xfrm>
          <a:custGeom>
            <a:avLst/>
            <a:gdLst/>
            <a:ahLst/>
            <a:cxnLst/>
            <a:rect l="l" t="t" r="r" b="b"/>
            <a:pathLst>
              <a:path w="56839" h="3118" extrusionOk="0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2093097" y="3643430"/>
            <a:ext cx="850027" cy="45254"/>
          </a:xfrm>
          <a:custGeom>
            <a:avLst/>
            <a:gdLst/>
            <a:ahLst/>
            <a:cxnLst/>
            <a:rect l="l" t="t" r="r" b="b"/>
            <a:pathLst>
              <a:path w="56839" h="3026" extrusionOk="0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2093097" y="3742148"/>
            <a:ext cx="473012" cy="45254"/>
          </a:xfrm>
          <a:custGeom>
            <a:avLst/>
            <a:gdLst/>
            <a:ahLst/>
            <a:cxnLst/>
            <a:rect l="l" t="t" r="r" b="b"/>
            <a:pathLst>
              <a:path w="31629" h="3026" extrusionOk="0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2622316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2731997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2843039" y="3747622"/>
            <a:ext cx="83643" cy="79531"/>
          </a:xfrm>
          <a:custGeom>
            <a:avLst/>
            <a:gdLst/>
            <a:ahLst/>
            <a:cxnLst/>
            <a:rect l="l" t="t" r="r" b="b"/>
            <a:pathLst>
              <a:path w="5593" h="5318" extrusionOk="0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2704569" y="2861950"/>
            <a:ext cx="43893" cy="37447"/>
          </a:xfrm>
          <a:custGeom>
            <a:avLst/>
            <a:gdLst/>
            <a:ahLst/>
            <a:cxnLst/>
            <a:rect l="l" t="t" r="r" b="b"/>
            <a:pathLst>
              <a:path w="2935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2785462" y="2861950"/>
            <a:ext cx="45254" cy="37447"/>
          </a:xfrm>
          <a:custGeom>
            <a:avLst/>
            <a:gdLst/>
            <a:ahLst/>
            <a:cxnLst/>
            <a:rect l="l" t="t" r="r" b="b"/>
            <a:pathLst>
              <a:path w="3026" h="2504" extrusionOk="0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2869091" y="2861950"/>
            <a:ext cx="42517" cy="37447"/>
          </a:xfrm>
          <a:custGeom>
            <a:avLst/>
            <a:gdLst/>
            <a:ahLst/>
            <a:cxnLst/>
            <a:rect l="l" t="t" r="r" b="b"/>
            <a:pathLst>
              <a:path w="2843" h="2504" extrusionOk="0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095004" y="3071726"/>
            <a:ext cx="319454" cy="319454"/>
          </a:xfrm>
          <a:custGeom>
            <a:avLst/>
            <a:gdLst/>
            <a:ahLst/>
            <a:cxnLst/>
            <a:rect l="l" t="t" r="r" b="b"/>
            <a:pathLst>
              <a:path w="21361" h="21361" extrusionOk="0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1095004" y="3451496"/>
            <a:ext cx="319454" cy="91869"/>
          </a:xfrm>
          <a:custGeom>
            <a:avLst/>
            <a:gdLst/>
            <a:ahLst/>
            <a:cxnLst/>
            <a:rect l="l" t="t" r="r" b="b"/>
            <a:pathLst>
              <a:path w="21361" h="6143" extrusionOk="0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1095004" y="3589965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1095004" y="3665369"/>
            <a:ext cx="319454" cy="34292"/>
          </a:xfrm>
          <a:custGeom>
            <a:avLst/>
            <a:gdLst/>
            <a:ahLst/>
            <a:cxnLst/>
            <a:rect l="l" t="t" r="r" b="b"/>
            <a:pathLst>
              <a:path w="21361" h="2293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1095004" y="3742148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1095004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9"/>
          <p:cNvSpPr/>
          <p:nvPr/>
        </p:nvSpPr>
        <p:spPr>
          <a:xfrm>
            <a:off x="1500827" y="3071726"/>
            <a:ext cx="516875" cy="319454"/>
          </a:xfrm>
          <a:custGeom>
            <a:avLst/>
            <a:gdLst/>
            <a:ahLst/>
            <a:cxnLst/>
            <a:rect l="l" t="t" r="r" b="b"/>
            <a:pathLst>
              <a:path w="34562" h="21361" extrusionOk="0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1500827" y="3451496"/>
            <a:ext cx="516875" cy="91869"/>
          </a:xfrm>
          <a:custGeom>
            <a:avLst/>
            <a:gdLst/>
            <a:ahLst/>
            <a:cxnLst/>
            <a:rect l="l" t="t" r="r" b="b"/>
            <a:pathLst>
              <a:path w="34562" h="6143" extrusionOk="0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9"/>
          <p:cNvSpPr/>
          <p:nvPr/>
        </p:nvSpPr>
        <p:spPr>
          <a:xfrm>
            <a:off x="1500827" y="3589965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1500827" y="3665369"/>
            <a:ext cx="516875" cy="34292"/>
          </a:xfrm>
          <a:custGeom>
            <a:avLst/>
            <a:gdLst/>
            <a:ahLst/>
            <a:cxnLst/>
            <a:rect l="l" t="t" r="r" b="b"/>
            <a:pathLst>
              <a:path w="34562" h="2293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1500827" y="3742148"/>
            <a:ext cx="516875" cy="34277"/>
          </a:xfrm>
          <a:custGeom>
            <a:avLst/>
            <a:gdLst/>
            <a:ahLst/>
            <a:cxnLst/>
            <a:rect l="l" t="t" r="r" b="b"/>
            <a:pathLst>
              <a:path w="34562" h="2292" extrusionOk="0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9"/>
          <p:cNvSpPr/>
          <p:nvPr/>
        </p:nvSpPr>
        <p:spPr>
          <a:xfrm>
            <a:off x="1500827" y="3817552"/>
            <a:ext cx="319454" cy="34277"/>
          </a:xfrm>
          <a:custGeom>
            <a:avLst/>
            <a:gdLst/>
            <a:ahLst/>
            <a:cxnLst/>
            <a:rect l="l" t="t" r="r" b="b"/>
            <a:pathLst>
              <a:path w="21361" h="2292" extrusionOk="0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3299591" y="3340439"/>
            <a:ext cx="1243508" cy="749948"/>
          </a:xfrm>
          <a:custGeom>
            <a:avLst/>
            <a:gdLst/>
            <a:ahLst/>
            <a:cxnLst/>
            <a:rect l="l" t="t" r="r" b="b"/>
            <a:pathLst>
              <a:path w="83150" h="50147" extrusionOk="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"/>
          <p:cNvSpPr/>
          <p:nvPr/>
        </p:nvSpPr>
        <p:spPr>
          <a:xfrm>
            <a:off x="3332492" y="3377453"/>
            <a:ext cx="1126979" cy="674545"/>
          </a:xfrm>
          <a:custGeom>
            <a:avLst/>
            <a:gdLst/>
            <a:ahLst/>
            <a:cxnLst/>
            <a:rect l="l" t="t" r="r" b="b"/>
            <a:pathLst>
              <a:path w="75358" h="45105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4466330" y="3688331"/>
            <a:ext cx="61719" cy="52791"/>
          </a:xfrm>
          <a:custGeom>
            <a:avLst/>
            <a:gdLst/>
            <a:ahLst/>
            <a:cxnLst/>
            <a:rect l="l" t="t" r="r" b="b"/>
            <a:pathLst>
              <a:path w="4127" h="3530" extrusionOk="0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3332492" y="3377453"/>
            <a:ext cx="1126979" cy="57592"/>
          </a:xfrm>
          <a:custGeom>
            <a:avLst/>
            <a:gdLst/>
            <a:ahLst/>
            <a:cxnLst/>
            <a:rect l="l" t="t" r="r" b="b"/>
            <a:pathLst>
              <a:path w="75358" h="3851" extrusionOk="0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9"/>
          <p:cNvSpPr/>
          <p:nvPr/>
        </p:nvSpPr>
        <p:spPr>
          <a:xfrm>
            <a:off x="4283970" y="3392543"/>
            <a:ext cx="27442" cy="23629"/>
          </a:xfrm>
          <a:custGeom>
            <a:avLst/>
            <a:gdLst/>
            <a:ahLst/>
            <a:cxnLst/>
            <a:rect l="l" t="t" r="r" b="b"/>
            <a:pathLst>
              <a:path w="1835" h="1580" extrusionOk="0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341562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9"/>
          <p:cNvSpPr/>
          <p:nvPr/>
        </p:nvSpPr>
        <p:spPr>
          <a:xfrm>
            <a:off x="4400515" y="3392543"/>
            <a:ext cx="27427" cy="23629"/>
          </a:xfrm>
          <a:custGeom>
            <a:avLst/>
            <a:gdLst/>
            <a:ahLst/>
            <a:cxnLst/>
            <a:rect l="l" t="t" r="r" b="b"/>
            <a:pathLst>
              <a:path w="1834" h="1580" extrusionOk="0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9"/>
          <p:cNvSpPr/>
          <p:nvPr/>
        </p:nvSpPr>
        <p:spPr>
          <a:xfrm>
            <a:off x="3332492" y="3435030"/>
            <a:ext cx="1126979" cy="46630"/>
          </a:xfrm>
          <a:custGeom>
            <a:avLst/>
            <a:gdLst/>
            <a:ahLst/>
            <a:cxnLst/>
            <a:rect l="l" t="t" r="r" b="b"/>
            <a:pathLst>
              <a:path w="75358" h="3118" extrusionOk="0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9"/>
          <p:cNvSpPr/>
          <p:nvPr/>
        </p:nvSpPr>
        <p:spPr>
          <a:xfrm>
            <a:off x="4248332" y="3435030"/>
            <a:ext cx="211150" cy="46630"/>
          </a:xfrm>
          <a:custGeom>
            <a:avLst/>
            <a:gdLst/>
            <a:ahLst/>
            <a:cxnLst/>
            <a:rect l="l" t="t" r="r" b="b"/>
            <a:pathLst>
              <a:path w="14119" h="3118" extrusionOk="0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4090659" y="3435030"/>
            <a:ext cx="157686" cy="46630"/>
          </a:xfrm>
          <a:custGeom>
            <a:avLst/>
            <a:gdLst/>
            <a:ahLst/>
            <a:cxnLst/>
            <a:rect l="l" t="t" r="r" b="b"/>
            <a:pathLst>
              <a:path w="10544" h="3118" extrusionOk="0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9"/>
          <p:cNvSpPr/>
          <p:nvPr/>
        </p:nvSpPr>
        <p:spPr>
          <a:xfrm>
            <a:off x="3938475" y="3521411"/>
            <a:ext cx="485350" cy="122033"/>
          </a:xfrm>
          <a:custGeom>
            <a:avLst/>
            <a:gdLst/>
            <a:ahLst/>
            <a:cxnLst/>
            <a:rect l="l" t="t" r="r" b="b"/>
            <a:pathLst>
              <a:path w="32454" h="8160" extrusionOk="0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"/>
          <p:cNvSpPr/>
          <p:nvPr/>
        </p:nvSpPr>
        <p:spPr>
          <a:xfrm>
            <a:off x="3938475" y="3677707"/>
            <a:ext cx="371557" cy="26067"/>
          </a:xfrm>
          <a:custGeom>
            <a:avLst/>
            <a:gdLst/>
            <a:ahLst/>
            <a:cxnLst/>
            <a:rect l="l" t="t" r="r" b="b"/>
            <a:pathLst>
              <a:path w="24845" h="1743" extrusionOk="0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9"/>
          <p:cNvSpPr/>
          <p:nvPr/>
        </p:nvSpPr>
        <p:spPr>
          <a:xfrm>
            <a:off x="3938475" y="3733908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9"/>
          <p:cNvSpPr/>
          <p:nvPr/>
        </p:nvSpPr>
        <p:spPr>
          <a:xfrm>
            <a:off x="3938475" y="3790124"/>
            <a:ext cx="485350" cy="26067"/>
          </a:xfrm>
          <a:custGeom>
            <a:avLst/>
            <a:gdLst/>
            <a:ahLst/>
            <a:cxnLst/>
            <a:rect l="l" t="t" r="r" b="b"/>
            <a:pathLst>
              <a:path w="32454" h="1743" extrusionOk="0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3938475" y="3847702"/>
            <a:ext cx="485350" cy="24706"/>
          </a:xfrm>
          <a:custGeom>
            <a:avLst/>
            <a:gdLst/>
            <a:ahLst/>
            <a:cxnLst/>
            <a:rect l="l" t="t" r="r" b="b"/>
            <a:pathLst>
              <a:path w="32454" h="1652" extrusionOk="0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3938475" y="3903918"/>
            <a:ext cx="270102" cy="26067"/>
          </a:xfrm>
          <a:custGeom>
            <a:avLst/>
            <a:gdLst/>
            <a:ahLst/>
            <a:cxnLst/>
            <a:rect l="l" t="t" r="r" b="b"/>
            <a:pathLst>
              <a:path w="18061" h="1743" extrusionOk="0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4240106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4303172" y="390665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"/>
          <p:cNvSpPr/>
          <p:nvPr/>
        </p:nvSpPr>
        <p:spPr>
          <a:xfrm>
            <a:off x="4366238" y="3903905"/>
            <a:ext cx="47991" cy="45269"/>
          </a:xfrm>
          <a:custGeom>
            <a:avLst/>
            <a:gdLst/>
            <a:ahLst/>
            <a:cxnLst/>
            <a:rect l="l" t="t" r="r" b="b"/>
            <a:pathLst>
              <a:path w="3209" h="3027" extrusionOk="0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9"/>
          <p:cNvSpPr/>
          <p:nvPr/>
        </p:nvSpPr>
        <p:spPr>
          <a:xfrm>
            <a:off x="3368145" y="3521411"/>
            <a:ext cx="182346" cy="182361"/>
          </a:xfrm>
          <a:custGeom>
            <a:avLst/>
            <a:gdLst/>
            <a:ahLst/>
            <a:cxnLst/>
            <a:rect l="l" t="t" r="r" b="b"/>
            <a:pathLst>
              <a:path w="12193" h="12194" extrusionOk="0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9"/>
          <p:cNvSpPr/>
          <p:nvPr/>
        </p:nvSpPr>
        <p:spPr>
          <a:xfrm>
            <a:off x="3368145" y="3738036"/>
            <a:ext cx="182346" cy="52103"/>
          </a:xfrm>
          <a:custGeom>
            <a:avLst/>
            <a:gdLst/>
            <a:ahLst/>
            <a:cxnLst/>
            <a:rect l="l" t="t" r="r" b="b"/>
            <a:pathLst>
              <a:path w="12193" h="3484" extrusionOk="0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9"/>
          <p:cNvSpPr/>
          <p:nvPr/>
        </p:nvSpPr>
        <p:spPr>
          <a:xfrm>
            <a:off x="3368145" y="3816176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9"/>
          <p:cNvSpPr/>
          <p:nvPr/>
        </p:nvSpPr>
        <p:spPr>
          <a:xfrm>
            <a:off x="3368145" y="3860054"/>
            <a:ext cx="182346" cy="19202"/>
          </a:xfrm>
          <a:custGeom>
            <a:avLst/>
            <a:gdLst/>
            <a:ahLst/>
            <a:cxnLst/>
            <a:rect l="l" t="t" r="r" b="b"/>
            <a:pathLst>
              <a:path w="12193" h="1284" extrusionOk="0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9"/>
          <p:cNvSpPr/>
          <p:nvPr/>
        </p:nvSpPr>
        <p:spPr>
          <a:xfrm>
            <a:off x="3368145" y="3903918"/>
            <a:ext cx="182346" cy="19217"/>
          </a:xfrm>
          <a:custGeom>
            <a:avLst/>
            <a:gdLst/>
            <a:ahLst/>
            <a:cxnLst/>
            <a:rect l="l" t="t" r="r" b="b"/>
            <a:pathLst>
              <a:path w="12193" h="1285" extrusionOk="0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9"/>
          <p:cNvSpPr/>
          <p:nvPr/>
        </p:nvSpPr>
        <p:spPr>
          <a:xfrm>
            <a:off x="3368145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9"/>
          <p:cNvSpPr/>
          <p:nvPr/>
        </p:nvSpPr>
        <p:spPr>
          <a:xfrm>
            <a:off x="3599846" y="3521411"/>
            <a:ext cx="296139" cy="182361"/>
          </a:xfrm>
          <a:custGeom>
            <a:avLst/>
            <a:gdLst/>
            <a:ahLst/>
            <a:cxnLst/>
            <a:rect l="l" t="t" r="r" b="b"/>
            <a:pathLst>
              <a:path w="19802" h="12194" extrusionOk="0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9"/>
          <p:cNvSpPr/>
          <p:nvPr/>
        </p:nvSpPr>
        <p:spPr>
          <a:xfrm>
            <a:off x="3599846" y="3738036"/>
            <a:ext cx="296139" cy="52103"/>
          </a:xfrm>
          <a:custGeom>
            <a:avLst/>
            <a:gdLst/>
            <a:ahLst/>
            <a:cxnLst/>
            <a:rect l="l" t="t" r="r" b="b"/>
            <a:pathLst>
              <a:path w="19802" h="3484" extrusionOk="0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9"/>
          <p:cNvSpPr/>
          <p:nvPr/>
        </p:nvSpPr>
        <p:spPr>
          <a:xfrm>
            <a:off x="3599846" y="3816176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9"/>
          <p:cNvSpPr/>
          <p:nvPr/>
        </p:nvSpPr>
        <p:spPr>
          <a:xfrm>
            <a:off x="3599846" y="3860054"/>
            <a:ext cx="296139" cy="19202"/>
          </a:xfrm>
          <a:custGeom>
            <a:avLst/>
            <a:gdLst/>
            <a:ahLst/>
            <a:cxnLst/>
            <a:rect l="l" t="t" r="r" b="b"/>
            <a:pathLst>
              <a:path w="19802" h="1284" extrusionOk="0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9"/>
          <p:cNvSpPr/>
          <p:nvPr/>
        </p:nvSpPr>
        <p:spPr>
          <a:xfrm>
            <a:off x="3599846" y="3903918"/>
            <a:ext cx="296139" cy="19217"/>
          </a:xfrm>
          <a:custGeom>
            <a:avLst/>
            <a:gdLst/>
            <a:ahLst/>
            <a:cxnLst/>
            <a:rect l="l" t="t" r="r" b="b"/>
            <a:pathLst>
              <a:path w="19802" h="1285" extrusionOk="0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9"/>
          <p:cNvSpPr/>
          <p:nvPr/>
        </p:nvSpPr>
        <p:spPr>
          <a:xfrm>
            <a:off x="3599846" y="3946420"/>
            <a:ext cx="182346" cy="20578"/>
          </a:xfrm>
          <a:custGeom>
            <a:avLst/>
            <a:gdLst/>
            <a:ahLst/>
            <a:cxnLst/>
            <a:rect l="l" t="t" r="r" b="b"/>
            <a:pathLst>
              <a:path w="12193" h="1376" extrusionOk="0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9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STOCKS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557" name="Google Shape;557;p29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E2A47"/>
                </a:solidFill>
              </a:rPr>
              <a:t>SUBSCRIPTIONS</a:t>
            </a:r>
            <a:endParaRPr b="1" dirty="0">
              <a:solidFill>
                <a:srgbClr val="0E2A47"/>
              </a:solidFill>
            </a:endParaRPr>
          </a:p>
        </p:txBody>
      </p:sp>
      <p:sp>
        <p:nvSpPr>
          <p:cNvPr id="558" name="Google Shape;558;p29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E2A47"/>
                </a:solidFill>
              </a:rPr>
              <a:t>Delivery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118" name="Google Shape;446;p29">
            <a:extLst>
              <a:ext uri="{FF2B5EF4-FFF2-40B4-BE49-F238E27FC236}">
                <a16:creationId xmlns:a16="http://schemas.microsoft.com/office/drawing/2014/main" id="{068C33CE-CFE0-4DDC-9355-FB18644CEE9D}"/>
              </a:ext>
            </a:extLst>
          </p:cNvPr>
          <p:cNvSpPr/>
          <p:nvPr/>
        </p:nvSpPr>
        <p:spPr>
          <a:xfrm rot="10800000">
            <a:off x="5511050" y="3988556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556;p29">
            <a:extLst>
              <a:ext uri="{FF2B5EF4-FFF2-40B4-BE49-F238E27FC236}">
                <a16:creationId xmlns:a16="http://schemas.microsoft.com/office/drawing/2014/main" id="{7D5C1F14-AD21-47FA-ABCE-23D544106DBF}"/>
              </a:ext>
            </a:extLst>
          </p:cNvPr>
          <p:cNvSpPr txBox="1">
            <a:spLocks/>
          </p:cNvSpPr>
          <p:nvPr/>
        </p:nvSpPr>
        <p:spPr>
          <a:xfrm>
            <a:off x="5393881" y="415750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 i="0" u="none" strike="noStrike" cap="none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rPr lang="en-US" dirty="0">
                <a:solidFill>
                  <a:srgbClr val="0E2A47"/>
                </a:solidFill>
              </a:rPr>
              <a:t>DEPLOYMENTS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18C93-710B-47A2-BFAA-18186EE2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87" y="1801936"/>
            <a:ext cx="471338" cy="47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B06367-A724-452E-BBAF-DC8AD2FE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633" y="2556631"/>
            <a:ext cx="518254" cy="518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E46B4-5A64-4993-BBE5-1F96108B0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3950" y="3235813"/>
            <a:ext cx="485032" cy="485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B1835-AC32-474F-B31A-F7B70813A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903950" y="3923895"/>
            <a:ext cx="496881" cy="49688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067" name="Google Shape;1067;p38"/>
          <p:cNvSpPr/>
          <p:nvPr/>
        </p:nvSpPr>
        <p:spPr>
          <a:xfrm>
            <a:off x="1019175" y="1838325"/>
            <a:ext cx="1562100" cy="15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8"/>
          <p:cNvSpPr/>
          <p:nvPr/>
        </p:nvSpPr>
        <p:spPr>
          <a:xfrm>
            <a:off x="3578213" y="2634450"/>
            <a:ext cx="2009700" cy="200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8"/>
          <p:cNvSpPr/>
          <p:nvPr/>
        </p:nvSpPr>
        <p:spPr>
          <a:xfrm>
            <a:off x="6572250" y="2057400"/>
            <a:ext cx="1419300" cy="141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38"/>
          <p:cNvCxnSpPr/>
          <p:nvPr/>
        </p:nvCxnSpPr>
        <p:spPr>
          <a:xfrm>
            <a:off x="2343150" y="2971800"/>
            <a:ext cx="1600200" cy="504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38"/>
          <p:cNvCxnSpPr/>
          <p:nvPr/>
        </p:nvCxnSpPr>
        <p:spPr>
          <a:xfrm rot="10800000" flipH="1">
            <a:off x="5019675" y="2634450"/>
            <a:ext cx="1790700" cy="10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38"/>
          <p:cNvCxnSpPr/>
          <p:nvPr/>
        </p:nvCxnSpPr>
        <p:spPr>
          <a:xfrm flipH="1">
            <a:off x="-600225" y="2543175"/>
            <a:ext cx="1886100" cy="714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38"/>
          <p:cNvCxnSpPr/>
          <p:nvPr/>
        </p:nvCxnSpPr>
        <p:spPr>
          <a:xfrm rot="10800000">
            <a:off x="7638600" y="2714625"/>
            <a:ext cx="1734000" cy="1181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0" name="Google Shape;1100;p38"/>
          <p:cNvSpPr txBox="1">
            <a:spLocks noGrp="1"/>
          </p:cNvSpPr>
          <p:nvPr>
            <p:ph type="subTitle" idx="4294967295"/>
          </p:nvPr>
        </p:nvSpPr>
        <p:spPr>
          <a:xfrm>
            <a:off x="1019176" y="3562575"/>
            <a:ext cx="164611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WORKING AS TEAM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/>
              <a:ea typeface="Roboto Black"/>
              <a:sym typeface="Roboto Black"/>
            </a:endParaRPr>
          </a:p>
        </p:txBody>
      </p:sp>
      <p:sp>
        <p:nvSpPr>
          <p:cNvPr id="1101" name="Google Shape;1101;p38"/>
          <p:cNvSpPr txBox="1">
            <a:spLocks noGrp="1"/>
          </p:cNvSpPr>
          <p:nvPr>
            <p:ph type="subTitle" idx="4294967295"/>
          </p:nvPr>
        </p:nvSpPr>
        <p:spPr>
          <a:xfrm>
            <a:off x="3736932" y="1903506"/>
            <a:ext cx="1562100" cy="4159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SOLVE PROBLEMS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/>
              <a:ea typeface="Roboto Black"/>
              <a:sym typeface="Roboto Black"/>
            </a:endParaRPr>
          </a:p>
        </p:txBody>
      </p:sp>
      <p:sp>
        <p:nvSpPr>
          <p:cNvPr id="1102" name="Google Shape;1102;p38"/>
          <p:cNvSpPr txBox="1">
            <a:spLocks noGrp="1"/>
          </p:cNvSpPr>
          <p:nvPr>
            <p:ph type="subTitle" idx="4294967295"/>
          </p:nvPr>
        </p:nvSpPr>
        <p:spPr>
          <a:xfrm>
            <a:off x="6584862" y="35625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Black"/>
                <a:ea typeface="Roboto Black"/>
                <a:sym typeface="Roboto Black"/>
              </a:rPr>
              <a:t>SELF LEARNING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/>
              <a:ea typeface="Roboto Black"/>
              <a:sym typeface="Roboto Black"/>
            </a:endParaRP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CCDC87F-4196-4C2E-8DBD-B71185B9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41" y="2057400"/>
            <a:ext cx="1036472" cy="1036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FA214-3331-49BD-A94D-ECB08E500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25" y="2799050"/>
            <a:ext cx="1680500" cy="168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A62F4-A351-46E3-95E4-3E40168AB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290" y="2196503"/>
            <a:ext cx="1209220" cy="12092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7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STAGES</a:t>
            </a:r>
            <a:endParaRPr dirty="0"/>
          </a:p>
        </p:txBody>
      </p:sp>
      <p:sp>
        <p:nvSpPr>
          <p:cNvPr id="1004" name="Google Shape;1004;p37"/>
          <p:cNvSpPr/>
          <p:nvPr/>
        </p:nvSpPr>
        <p:spPr>
          <a:xfrm>
            <a:off x="2293016" y="2645636"/>
            <a:ext cx="4557964" cy="779241"/>
          </a:xfrm>
          <a:custGeom>
            <a:avLst/>
            <a:gdLst/>
            <a:ahLst/>
            <a:cxnLst/>
            <a:rect l="l" t="t" r="r" b="b"/>
            <a:pathLst>
              <a:path w="285542" h="48817" extrusionOk="0">
                <a:moveTo>
                  <a:pt x="281108" y="21018"/>
                </a:moveTo>
                <a:cubicBezTo>
                  <a:pt x="279335" y="21018"/>
                  <a:pt x="277927" y="22322"/>
                  <a:pt x="277771" y="24095"/>
                </a:cubicBezTo>
                <a:lnTo>
                  <a:pt x="266766" y="24095"/>
                </a:lnTo>
                <a:cubicBezTo>
                  <a:pt x="266505" y="22479"/>
                  <a:pt x="264576" y="21853"/>
                  <a:pt x="263428" y="22896"/>
                </a:cubicBezTo>
                <a:cubicBezTo>
                  <a:pt x="262229" y="23991"/>
                  <a:pt x="262750" y="25921"/>
                  <a:pt x="264263" y="26338"/>
                </a:cubicBezTo>
                <a:cubicBezTo>
                  <a:pt x="263272" y="38646"/>
                  <a:pt x="252998" y="48138"/>
                  <a:pt x="240637" y="48138"/>
                </a:cubicBezTo>
                <a:cubicBezTo>
                  <a:pt x="228277" y="48138"/>
                  <a:pt x="218002" y="38646"/>
                  <a:pt x="216959" y="26338"/>
                </a:cubicBezTo>
                <a:cubicBezTo>
                  <a:pt x="218472" y="25921"/>
                  <a:pt x="218993" y="23991"/>
                  <a:pt x="217794" y="22948"/>
                </a:cubicBezTo>
                <a:cubicBezTo>
                  <a:pt x="216646" y="21853"/>
                  <a:pt x="214769" y="22479"/>
                  <a:pt x="214508" y="24095"/>
                </a:cubicBezTo>
                <a:lnTo>
                  <a:pt x="201835" y="24095"/>
                </a:lnTo>
                <a:cubicBezTo>
                  <a:pt x="201678" y="23157"/>
                  <a:pt x="200896" y="22479"/>
                  <a:pt x="200009" y="22427"/>
                </a:cubicBezTo>
                <a:cubicBezTo>
                  <a:pt x="198966" y="9753"/>
                  <a:pt x="188379" y="1"/>
                  <a:pt x="175654" y="1"/>
                </a:cubicBezTo>
                <a:cubicBezTo>
                  <a:pt x="162980" y="1"/>
                  <a:pt x="152393" y="9753"/>
                  <a:pt x="151350" y="22427"/>
                </a:cubicBezTo>
                <a:cubicBezTo>
                  <a:pt x="150411" y="22479"/>
                  <a:pt x="149681" y="23157"/>
                  <a:pt x="149525" y="24095"/>
                </a:cubicBezTo>
                <a:lnTo>
                  <a:pt x="136903" y="24095"/>
                </a:lnTo>
                <a:cubicBezTo>
                  <a:pt x="136643" y="22479"/>
                  <a:pt x="134765" y="21853"/>
                  <a:pt x="133566" y="22896"/>
                </a:cubicBezTo>
                <a:cubicBezTo>
                  <a:pt x="132418" y="23991"/>
                  <a:pt x="132888" y="25921"/>
                  <a:pt x="134400" y="26338"/>
                </a:cubicBezTo>
                <a:cubicBezTo>
                  <a:pt x="133409" y="38646"/>
                  <a:pt x="123135" y="48138"/>
                  <a:pt x="110774" y="48138"/>
                </a:cubicBezTo>
                <a:cubicBezTo>
                  <a:pt x="98414" y="48138"/>
                  <a:pt x="88088" y="38646"/>
                  <a:pt x="87097" y="26338"/>
                </a:cubicBezTo>
                <a:cubicBezTo>
                  <a:pt x="88609" y="25921"/>
                  <a:pt x="89131" y="23991"/>
                  <a:pt x="87931" y="22896"/>
                </a:cubicBezTo>
                <a:cubicBezTo>
                  <a:pt x="86732" y="21853"/>
                  <a:pt x="84854" y="22479"/>
                  <a:pt x="84593" y="24095"/>
                </a:cubicBezTo>
                <a:lnTo>
                  <a:pt x="71972" y="24095"/>
                </a:lnTo>
                <a:cubicBezTo>
                  <a:pt x="71816" y="23157"/>
                  <a:pt x="71033" y="22479"/>
                  <a:pt x="70095" y="22427"/>
                </a:cubicBezTo>
                <a:cubicBezTo>
                  <a:pt x="68999" y="9805"/>
                  <a:pt x="58464" y="157"/>
                  <a:pt x="45791" y="157"/>
                </a:cubicBezTo>
                <a:cubicBezTo>
                  <a:pt x="33170" y="157"/>
                  <a:pt x="22635" y="9805"/>
                  <a:pt x="21539" y="22427"/>
                </a:cubicBezTo>
                <a:cubicBezTo>
                  <a:pt x="20601" y="22479"/>
                  <a:pt x="19818" y="23157"/>
                  <a:pt x="19662" y="24095"/>
                </a:cubicBezTo>
                <a:lnTo>
                  <a:pt x="6728" y="24095"/>
                </a:lnTo>
                <a:cubicBezTo>
                  <a:pt x="6311" y="19767"/>
                  <a:pt x="0" y="20132"/>
                  <a:pt x="0" y="24408"/>
                </a:cubicBezTo>
                <a:cubicBezTo>
                  <a:pt x="0" y="28633"/>
                  <a:pt x="6311" y="28998"/>
                  <a:pt x="6728" y="24721"/>
                </a:cubicBezTo>
                <a:lnTo>
                  <a:pt x="19662" y="24721"/>
                </a:lnTo>
                <a:cubicBezTo>
                  <a:pt x="19871" y="26286"/>
                  <a:pt x="21800" y="26964"/>
                  <a:pt x="23000" y="25869"/>
                </a:cubicBezTo>
                <a:cubicBezTo>
                  <a:pt x="24147" y="24826"/>
                  <a:pt x="23678" y="22844"/>
                  <a:pt x="22113" y="22479"/>
                </a:cubicBezTo>
                <a:cubicBezTo>
                  <a:pt x="23104" y="10118"/>
                  <a:pt x="33431" y="626"/>
                  <a:pt x="45791" y="626"/>
                </a:cubicBezTo>
                <a:cubicBezTo>
                  <a:pt x="58151" y="626"/>
                  <a:pt x="68478" y="10118"/>
                  <a:pt x="69469" y="22479"/>
                </a:cubicBezTo>
                <a:cubicBezTo>
                  <a:pt x="67904" y="22896"/>
                  <a:pt x="67435" y="24826"/>
                  <a:pt x="68634" y="25869"/>
                </a:cubicBezTo>
                <a:cubicBezTo>
                  <a:pt x="69834" y="26964"/>
                  <a:pt x="71711" y="26286"/>
                  <a:pt x="71972" y="24721"/>
                </a:cubicBezTo>
                <a:lnTo>
                  <a:pt x="84593" y="24721"/>
                </a:lnTo>
                <a:cubicBezTo>
                  <a:pt x="84750" y="25608"/>
                  <a:pt x="85480" y="26338"/>
                  <a:pt x="86419" y="26390"/>
                </a:cubicBezTo>
                <a:cubicBezTo>
                  <a:pt x="87462" y="39064"/>
                  <a:pt x="98049" y="48764"/>
                  <a:pt x="110722" y="48764"/>
                </a:cubicBezTo>
                <a:cubicBezTo>
                  <a:pt x="123448" y="48764"/>
                  <a:pt x="133983" y="39064"/>
                  <a:pt x="135026" y="26390"/>
                </a:cubicBezTo>
                <a:cubicBezTo>
                  <a:pt x="135965" y="26338"/>
                  <a:pt x="136747" y="25660"/>
                  <a:pt x="136903" y="24721"/>
                </a:cubicBezTo>
                <a:lnTo>
                  <a:pt x="149525" y="24721"/>
                </a:lnTo>
                <a:cubicBezTo>
                  <a:pt x="149785" y="26286"/>
                  <a:pt x="151663" y="26964"/>
                  <a:pt x="152862" y="25869"/>
                </a:cubicBezTo>
                <a:cubicBezTo>
                  <a:pt x="154010" y="24826"/>
                  <a:pt x="153540" y="22896"/>
                  <a:pt x="152028" y="22479"/>
                </a:cubicBezTo>
                <a:cubicBezTo>
                  <a:pt x="153019" y="10118"/>
                  <a:pt x="163293" y="626"/>
                  <a:pt x="175706" y="626"/>
                </a:cubicBezTo>
                <a:cubicBezTo>
                  <a:pt x="188066" y="626"/>
                  <a:pt x="198393" y="10118"/>
                  <a:pt x="199384" y="22479"/>
                </a:cubicBezTo>
                <a:cubicBezTo>
                  <a:pt x="197819" y="22844"/>
                  <a:pt x="197350" y="24826"/>
                  <a:pt x="198497" y="25869"/>
                </a:cubicBezTo>
                <a:cubicBezTo>
                  <a:pt x="199696" y="26964"/>
                  <a:pt x="201574" y="26286"/>
                  <a:pt x="201835" y="24721"/>
                </a:cubicBezTo>
                <a:lnTo>
                  <a:pt x="214508" y="24721"/>
                </a:lnTo>
                <a:cubicBezTo>
                  <a:pt x="214612" y="25660"/>
                  <a:pt x="215395" y="26338"/>
                  <a:pt x="216333" y="26390"/>
                </a:cubicBezTo>
                <a:cubicBezTo>
                  <a:pt x="217377" y="39064"/>
                  <a:pt x="227964" y="48816"/>
                  <a:pt x="240637" y="48816"/>
                </a:cubicBezTo>
                <a:cubicBezTo>
                  <a:pt x="253363" y="48816"/>
                  <a:pt x="263898" y="39064"/>
                  <a:pt x="264941" y="26390"/>
                </a:cubicBezTo>
                <a:cubicBezTo>
                  <a:pt x="265879" y="26338"/>
                  <a:pt x="266610" y="25660"/>
                  <a:pt x="266766" y="24721"/>
                </a:cubicBezTo>
                <a:lnTo>
                  <a:pt x="277771" y="24721"/>
                </a:lnTo>
                <a:cubicBezTo>
                  <a:pt x="278083" y="27642"/>
                  <a:pt x="281682" y="28789"/>
                  <a:pt x="283612" y="26651"/>
                </a:cubicBezTo>
                <a:cubicBezTo>
                  <a:pt x="285541" y="24461"/>
                  <a:pt x="284029" y="21018"/>
                  <a:pt x="281108" y="21018"/>
                </a:cubicBezTo>
                <a:close/>
              </a:path>
            </a:pathLst>
          </a:custGeom>
          <a:solidFill>
            <a:srgbClr val="F6F6F6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7"/>
          <p:cNvSpPr/>
          <p:nvPr/>
        </p:nvSpPr>
        <p:spPr>
          <a:xfrm>
            <a:off x="2707594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1" y="39637"/>
                  <a:pt x="39637" y="30771"/>
                  <a:pt x="39637" y="19818"/>
                </a:cubicBezTo>
                <a:cubicBezTo>
                  <a:pt x="39637" y="8866"/>
                  <a:pt x="30771" y="0"/>
                  <a:pt x="1981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7"/>
          <p:cNvSpPr/>
          <p:nvPr/>
        </p:nvSpPr>
        <p:spPr>
          <a:xfrm>
            <a:off x="2963999" y="2667282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3756" y="1"/>
                </a:moveTo>
                <a:lnTo>
                  <a:pt x="1" y="3599"/>
                </a:lnTo>
                <a:lnTo>
                  <a:pt x="7511" y="3599"/>
                </a:lnTo>
                <a:lnTo>
                  <a:pt x="375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7"/>
          <p:cNvSpPr/>
          <p:nvPr/>
        </p:nvSpPr>
        <p:spPr>
          <a:xfrm>
            <a:off x="2959003" y="2002124"/>
            <a:ext cx="129887" cy="129871"/>
          </a:xfrm>
          <a:custGeom>
            <a:avLst/>
            <a:gdLst/>
            <a:ahLst/>
            <a:cxnLst/>
            <a:rect l="l" t="t" r="r" b="b"/>
            <a:pathLst>
              <a:path w="8137" h="8136" extrusionOk="0">
                <a:moveTo>
                  <a:pt x="4069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069" y="8136"/>
                </a:cubicBezTo>
                <a:cubicBezTo>
                  <a:pt x="6312" y="8136"/>
                  <a:pt x="8137" y="6311"/>
                  <a:pt x="8137" y="4068"/>
                </a:cubicBezTo>
                <a:cubicBezTo>
                  <a:pt x="8137" y="1825"/>
                  <a:pt x="6312" y="0"/>
                  <a:pt x="406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>
            <a:off x="2987320" y="2030426"/>
            <a:ext cx="73268" cy="73268"/>
          </a:xfrm>
          <a:custGeom>
            <a:avLst/>
            <a:gdLst/>
            <a:ahLst/>
            <a:cxnLst/>
            <a:rect l="l" t="t" r="r" b="b"/>
            <a:pathLst>
              <a:path w="4590" h="4590" extrusionOk="0">
                <a:moveTo>
                  <a:pt x="2295" y="0"/>
                </a:moveTo>
                <a:cubicBezTo>
                  <a:pt x="1043" y="0"/>
                  <a:pt x="0" y="1043"/>
                  <a:pt x="0" y="2295"/>
                </a:cubicBezTo>
                <a:cubicBezTo>
                  <a:pt x="0" y="3547"/>
                  <a:pt x="1043" y="4590"/>
                  <a:pt x="2295" y="4590"/>
                </a:cubicBezTo>
                <a:cubicBezTo>
                  <a:pt x="3547" y="4590"/>
                  <a:pt x="4590" y="3547"/>
                  <a:pt x="4590" y="2295"/>
                </a:cubicBezTo>
                <a:cubicBezTo>
                  <a:pt x="4590" y="1043"/>
                  <a:pt x="3547" y="0"/>
                  <a:pt x="2295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>
            <a:off x="3023938" y="2122003"/>
            <a:ext cx="16" cy="617717"/>
          </a:xfrm>
          <a:custGeom>
            <a:avLst/>
            <a:gdLst/>
            <a:ahLst/>
            <a:cxnLst/>
            <a:rect l="l" t="t" r="r" b="b"/>
            <a:pathLst>
              <a:path w="1" h="38698" fill="none" extrusionOk="0">
                <a:moveTo>
                  <a:pt x="1" y="38698"/>
                </a:moveTo>
                <a:lnTo>
                  <a:pt x="1" y="0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37"/>
          <p:cNvSpPr/>
          <p:nvPr/>
        </p:nvSpPr>
        <p:spPr>
          <a:xfrm>
            <a:off x="2793344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426" y="28842"/>
                  <a:pt x="28841" y="22375"/>
                  <a:pt x="28841" y="14447"/>
                </a:cubicBezTo>
                <a:cubicBezTo>
                  <a:pt x="28841" y="6468"/>
                  <a:pt x="22426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7"/>
          <p:cNvSpPr/>
          <p:nvPr/>
        </p:nvSpPr>
        <p:spPr>
          <a:xfrm>
            <a:off x="5031941" y="2002124"/>
            <a:ext cx="130717" cy="129871"/>
          </a:xfrm>
          <a:custGeom>
            <a:avLst/>
            <a:gdLst/>
            <a:ahLst/>
            <a:cxnLst/>
            <a:rect l="l" t="t" r="r" b="b"/>
            <a:pathLst>
              <a:path w="8189" h="8136" extrusionOk="0">
                <a:moveTo>
                  <a:pt x="4121" y="0"/>
                </a:moveTo>
                <a:cubicBezTo>
                  <a:pt x="1826" y="0"/>
                  <a:pt x="1" y="1825"/>
                  <a:pt x="1" y="4068"/>
                </a:cubicBezTo>
                <a:cubicBezTo>
                  <a:pt x="1" y="6311"/>
                  <a:pt x="1826" y="8136"/>
                  <a:pt x="4121" y="8136"/>
                </a:cubicBezTo>
                <a:cubicBezTo>
                  <a:pt x="6363" y="8136"/>
                  <a:pt x="8189" y="6311"/>
                  <a:pt x="8189" y="4068"/>
                </a:cubicBezTo>
                <a:cubicBezTo>
                  <a:pt x="8189" y="1825"/>
                  <a:pt x="6363" y="0"/>
                  <a:pt x="412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7"/>
          <p:cNvSpPr/>
          <p:nvPr/>
        </p:nvSpPr>
        <p:spPr>
          <a:xfrm>
            <a:off x="4780532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8" y="0"/>
                  <a:pt x="0" y="8866"/>
                  <a:pt x="0" y="19818"/>
                </a:cubicBezTo>
                <a:cubicBezTo>
                  <a:pt x="0" y="30771"/>
                  <a:pt x="8918" y="39637"/>
                  <a:pt x="19871" y="39637"/>
                </a:cubicBezTo>
                <a:cubicBezTo>
                  <a:pt x="30771" y="39637"/>
                  <a:pt x="39689" y="30771"/>
                  <a:pt x="39689" y="19818"/>
                </a:cubicBezTo>
                <a:cubicBezTo>
                  <a:pt x="39689" y="8866"/>
                  <a:pt x="30771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7"/>
          <p:cNvSpPr/>
          <p:nvPr/>
        </p:nvSpPr>
        <p:spPr>
          <a:xfrm>
            <a:off x="5036937" y="2667282"/>
            <a:ext cx="120724" cy="57465"/>
          </a:xfrm>
          <a:custGeom>
            <a:avLst/>
            <a:gdLst/>
            <a:ahLst/>
            <a:cxnLst/>
            <a:rect l="l" t="t" r="r" b="b"/>
            <a:pathLst>
              <a:path w="7563" h="3600" extrusionOk="0">
                <a:moveTo>
                  <a:pt x="3808" y="1"/>
                </a:moveTo>
                <a:lnTo>
                  <a:pt x="1" y="3599"/>
                </a:lnTo>
                <a:lnTo>
                  <a:pt x="7563" y="3599"/>
                </a:lnTo>
                <a:lnTo>
                  <a:pt x="380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5097707" y="2067044"/>
            <a:ext cx="16" cy="690171"/>
          </a:xfrm>
          <a:custGeom>
            <a:avLst/>
            <a:gdLst/>
            <a:ahLst/>
            <a:cxnLst/>
            <a:rect l="l" t="t" r="r" b="b"/>
            <a:pathLst>
              <a:path w="1" h="43237" fill="none" extrusionOk="0">
                <a:moveTo>
                  <a:pt x="1" y="43236"/>
                </a:moveTo>
                <a:lnTo>
                  <a:pt x="1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5061073" y="2030426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4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8"/>
                  <a:pt x="2244" y="4538"/>
                </a:cubicBezTo>
                <a:cubicBezTo>
                  <a:pt x="3495" y="4538"/>
                  <a:pt x="4538" y="3494"/>
                  <a:pt x="4538" y="2243"/>
                </a:cubicBezTo>
                <a:cubicBezTo>
                  <a:pt x="4538" y="991"/>
                  <a:pt x="3495" y="0"/>
                  <a:pt x="224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867112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7" y="1"/>
                  <a:pt x="0" y="6468"/>
                  <a:pt x="0" y="14447"/>
                </a:cubicBezTo>
                <a:cubicBezTo>
                  <a:pt x="0" y="22375"/>
                  <a:pt x="6467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>
            <a:off x="3995480" y="3937673"/>
            <a:ext cx="129887" cy="130717"/>
          </a:xfrm>
          <a:custGeom>
            <a:avLst/>
            <a:gdLst/>
            <a:ahLst/>
            <a:cxnLst/>
            <a:rect l="l" t="t" r="r" b="b"/>
            <a:pathLst>
              <a:path w="8137" h="8189" extrusionOk="0">
                <a:moveTo>
                  <a:pt x="4068" y="1"/>
                </a:moveTo>
                <a:cubicBezTo>
                  <a:pt x="1826" y="1"/>
                  <a:pt x="0" y="1826"/>
                  <a:pt x="0" y="4069"/>
                </a:cubicBezTo>
                <a:cubicBezTo>
                  <a:pt x="0" y="6363"/>
                  <a:pt x="1826" y="8189"/>
                  <a:pt x="4068" y="8189"/>
                </a:cubicBezTo>
                <a:cubicBezTo>
                  <a:pt x="6311" y="8189"/>
                  <a:pt x="8136" y="6363"/>
                  <a:pt x="8136" y="4069"/>
                </a:cubicBezTo>
                <a:cubicBezTo>
                  <a:pt x="8136" y="1826"/>
                  <a:pt x="6311" y="1"/>
                  <a:pt x="406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7"/>
          <p:cNvSpPr/>
          <p:nvPr/>
        </p:nvSpPr>
        <p:spPr>
          <a:xfrm>
            <a:off x="3744055" y="2718904"/>
            <a:ext cx="632722" cy="632706"/>
          </a:xfrm>
          <a:custGeom>
            <a:avLst/>
            <a:gdLst/>
            <a:ahLst/>
            <a:cxnLst/>
            <a:rect l="l" t="t" r="r" b="b"/>
            <a:pathLst>
              <a:path w="39638" h="39637" extrusionOk="0">
                <a:moveTo>
                  <a:pt x="19819" y="0"/>
                </a:moveTo>
                <a:cubicBezTo>
                  <a:pt x="8867" y="0"/>
                  <a:pt x="1" y="8866"/>
                  <a:pt x="1" y="19818"/>
                </a:cubicBezTo>
                <a:cubicBezTo>
                  <a:pt x="1" y="30771"/>
                  <a:pt x="8867" y="39637"/>
                  <a:pt x="19819" y="39637"/>
                </a:cubicBezTo>
                <a:cubicBezTo>
                  <a:pt x="30772" y="39637"/>
                  <a:pt x="39638" y="30771"/>
                  <a:pt x="39638" y="19818"/>
                </a:cubicBezTo>
                <a:cubicBezTo>
                  <a:pt x="39638" y="8866"/>
                  <a:pt x="30772" y="0"/>
                  <a:pt x="19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>
            <a:off x="3998800" y="3344938"/>
            <a:ext cx="119910" cy="57465"/>
          </a:xfrm>
          <a:custGeom>
            <a:avLst/>
            <a:gdLst/>
            <a:ahLst/>
            <a:cxnLst/>
            <a:rect l="l" t="t" r="r" b="b"/>
            <a:pathLst>
              <a:path w="7512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7"/>
          <p:cNvSpPr/>
          <p:nvPr/>
        </p:nvSpPr>
        <p:spPr>
          <a:xfrm>
            <a:off x="4060415" y="3250025"/>
            <a:ext cx="16" cy="752600"/>
          </a:xfrm>
          <a:custGeom>
            <a:avLst/>
            <a:gdLst/>
            <a:ahLst/>
            <a:cxnLst/>
            <a:rect l="l" t="t" r="r" b="b"/>
            <a:pathLst>
              <a:path w="1" h="47148" fill="none" extrusionOk="0">
                <a:moveTo>
                  <a:pt x="0" y="47148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flat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>
            <a:off x="4024612" y="3966821"/>
            <a:ext cx="72454" cy="72438"/>
          </a:xfrm>
          <a:custGeom>
            <a:avLst/>
            <a:gdLst/>
            <a:ahLst/>
            <a:cxnLst/>
            <a:rect l="l" t="t" r="r" b="b"/>
            <a:pathLst>
              <a:path w="4539" h="4538" extrusionOk="0">
                <a:moveTo>
                  <a:pt x="2243" y="0"/>
                </a:moveTo>
                <a:cubicBezTo>
                  <a:pt x="992" y="0"/>
                  <a:pt x="1" y="991"/>
                  <a:pt x="1" y="2243"/>
                </a:cubicBezTo>
                <a:cubicBezTo>
                  <a:pt x="1" y="3494"/>
                  <a:pt x="992" y="4537"/>
                  <a:pt x="2243" y="4537"/>
                </a:cubicBezTo>
                <a:cubicBezTo>
                  <a:pt x="3495" y="4537"/>
                  <a:pt x="4538" y="3494"/>
                  <a:pt x="4538" y="2243"/>
                </a:cubicBezTo>
                <a:cubicBezTo>
                  <a:pt x="4538" y="991"/>
                  <a:pt x="3495" y="0"/>
                  <a:pt x="2243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7"/>
          <p:cNvSpPr/>
          <p:nvPr/>
        </p:nvSpPr>
        <p:spPr>
          <a:xfrm>
            <a:off x="3830635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395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395" y="28842"/>
                </a:cubicBezTo>
                <a:cubicBezTo>
                  <a:pt x="22375" y="28842"/>
                  <a:pt x="28842" y="22375"/>
                  <a:pt x="28842" y="14447"/>
                </a:cubicBezTo>
                <a:cubicBezTo>
                  <a:pt x="28842" y="6468"/>
                  <a:pt x="22375" y="1"/>
                  <a:pt x="14395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7"/>
          <p:cNvSpPr/>
          <p:nvPr/>
        </p:nvSpPr>
        <p:spPr>
          <a:xfrm>
            <a:off x="6068402" y="3937673"/>
            <a:ext cx="130733" cy="130717"/>
          </a:xfrm>
          <a:custGeom>
            <a:avLst/>
            <a:gdLst/>
            <a:ahLst/>
            <a:cxnLst/>
            <a:rect l="l" t="t" r="r" b="b"/>
            <a:pathLst>
              <a:path w="8190" h="8189" extrusionOk="0">
                <a:moveTo>
                  <a:pt x="4121" y="1"/>
                </a:moveTo>
                <a:cubicBezTo>
                  <a:pt x="1826" y="1"/>
                  <a:pt x="1" y="1826"/>
                  <a:pt x="1" y="4069"/>
                </a:cubicBezTo>
                <a:cubicBezTo>
                  <a:pt x="1" y="6363"/>
                  <a:pt x="1826" y="8189"/>
                  <a:pt x="4121" y="8189"/>
                </a:cubicBezTo>
                <a:cubicBezTo>
                  <a:pt x="6364" y="8189"/>
                  <a:pt x="8189" y="6363"/>
                  <a:pt x="8189" y="4069"/>
                </a:cubicBezTo>
                <a:cubicBezTo>
                  <a:pt x="8189" y="1826"/>
                  <a:pt x="6364" y="1"/>
                  <a:pt x="412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>
            <a:off x="5816993" y="2718904"/>
            <a:ext cx="633552" cy="632706"/>
          </a:xfrm>
          <a:custGeom>
            <a:avLst/>
            <a:gdLst/>
            <a:ahLst/>
            <a:cxnLst/>
            <a:rect l="l" t="t" r="r" b="b"/>
            <a:pathLst>
              <a:path w="39690" h="39637" extrusionOk="0">
                <a:moveTo>
                  <a:pt x="19871" y="0"/>
                </a:moveTo>
                <a:cubicBezTo>
                  <a:pt x="8919" y="0"/>
                  <a:pt x="1" y="8866"/>
                  <a:pt x="1" y="19818"/>
                </a:cubicBezTo>
                <a:cubicBezTo>
                  <a:pt x="1" y="30771"/>
                  <a:pt x="8919" y="39637"/>
                  <a:pt x="19871" y="39637"/>
                </a:cubicBezTo>
                <a:cubicBezTo>
                  <a:pt x="30823" y="39637"/>
                  <a:pt x="39689" y="30771"/>
                  <a:pt x="39689" y="19818"/>
                </a:cubicBezTo>
                <a:cubicBezTo>
                  <a:pt x="39689" y="8866"/>
                  <a:pt x="30823" y="0"/>
                  <a:pt x="198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6072568" y="3344938"/>
            <a:ext cx="119894" cy="57465"/>
          </a:xfrm>
          <a:custGeom>
            <a:avLst/>
            <a:gdLst/>
            <a:ahLst/>
            <a:cxnLst/>
            <a:rect l="l" t="t" r="r" b="b"/>
            <a:pathLst>
              <a:path w="7511" h="3600" extrusionOk="0">
                <a:moveTo>
                  <a:pt x="1" y="0"/>
                </a:moveTo>
                <a:lnTo>
                  <a:pt x="3756" y="3599"/>
                </a:lnTo>
                <a:lnTo>
                  <a:pt x="751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6134184" y="3161784"/>
            <a:ext cx="16" cy="840841"/>
          </a:xfrm>
          <a:custGeom>
            <a:avLst/>
            <a:gdLst/>
            <a:ahLst/>
            <a:cxnLst/>
            <a:rect l="l" t="t" r="r" b="b"/>
            <a:pathLst>
              <a:path w="1" h="52676" fill="none" extrusionOk="0">
                <a:moveTo>
                  <a:pt x="0" y="52676"/>
                </a:moveTo>
                <a:lnTo>
                  <a:pt x="0" y="1"/>
                </a:lnTo>
              </a:path>
            </a:pathLst>
          </a:custGeom>
          <a:solidFill>
            <a:schemeClr val="accent1"/>
          </a:solidFill>
          <a:ln w="24775" cap="rnd" cmpd="sng">
            <a:solidFill>
              <a:srgbClr val="48FFD5"/>
            </a:solidFill>
            <a:prstDash val="solid"/>
            <a:miter lim="521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6097550" y="3965975"/>
            <a:ext cx="72438" cy="72454"/>
          </a:xfrm>
          <a:custGeom>
            <a:avLst/>
            <a:gdLst/>
            <a:ahLst/>
            <a:cxnLst/>
            <a:rect l="l" t="t" r="r" b="b"/>
            <a:pathLst>
              <a:path w="4538" h="4539" extrusionOk="0">
                <a:moveTo>
                  <a:pt x="2243" y="1"/>
                </a:moveTo>
                <a:cubicBezTo>
                  <a:pt x="991" y="1"/>
                  <a:pt x="0" y="992"/>
                  <a:pt x="0" y="2244"/>
                </a:cubicBezTo>
                <a:cubicBezTo>
                  <a:pt x="0" y="3547"/>
                  <a:pt x="991" y="4538"/>
                  <a:pt x="2243" y="4538"/>
                </a:cubicBezTo>
                <a:cubicBezTo>
                  <a:pt x="3547" y="4538"/>
                  <a:pt x="4538" y="3547"/>
                  <a:pt x="4538" y="2244"/>
                </a:cubicBezTo>
                <a:cubicBezTo>
                  <a:pt x="4538" y="992"/>
                  <a:pt x="3547" y="1"/>
                  <a:pt x="224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5903573" y="2804639"/>
            <a:ext cx="460390" cy="460390"/>
          </a:xfrm>
          <a:custGeom>
            <a:avLst/>
            <a:gdLst/>
            <a:ahLst/>
            <a:cxnLst/>
            <a:rect l="l" t="t" r="r" b="b"/>
            <a:pathLst>
              <a:path w="28842" h="28842" extrusionOk="0">
                <a:moveTo>
                  <a:pt x="14447" y="1"/>
                </a:moveTo>
                <a:cubicBezTo>
                  <a:pt x="6468" y="1"/>
                  <a:pt x="1" y="6468"/>
                  <a:pt x="1" y="14447"/>
                </a:cubicBezTo>
                <a:cubicBezTo>
                  <a:pt x="1" y="22375"/>
                  <a:pt x="6468" y="28842"/>
                  <a:pt x="14447" y="28842"/>
                </a:cubicBezTo>
                <a:cubicBezTo>
                  <a:pt x="22374" y="28842"/>
                  <a:pt x="28841" y="22375"/>
                  <a:pt x="28841" y="14447"/>
                </a:cubicBezTo>
                <a:cubicBezTo>
                  <a:pt x="28841" y="6468"/>
                  <a:pt x="22374" y="1"/>
                  <a:pt x="14447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9" name="Google Shape;1039;p37"/>
          <p:cNvSpPr txBox="1">
            <a:spLocks noGrp="1"/>
          </p:cNvSpPr>
          <p:nvPr>
            <p:ph type="ctrTitle" idx="4294967295"/>
          </p:nvPr>
        </p:nvSpPr>
        <p:spPr>
          <a:xfrm>
            <a:off x="2606436" y="1617916"/>
            <a:ext cx="860034" cy="258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DESIGN</a:t>
            </a:r>
          </a:p>
        </p:txBody>
      </p:sp>
      <p:sp>
        <p:nvSpPr>
          <p:cNvPr id="1040" name="Google Shape;1040;p37"/>
          <p:cNvSpPr txBox="1">
            <a:spLocks noGrp="1"/>
          </p:cNvSpPr>
          <p:nvPr>
            <p:ph type="ctrTitle" idx="4294967295"/>
          </p:nvPr>
        </p:nvSpPr>
        <p:spPr>
          <a:xfrm>
            <a:off x="3359551" y="4046700"/>
            <a:ext cx="1339264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IMPLEMENTATION </a:t>
            </a:r>
          </a:p>
        </p:txBody>
      </p:sp>
      <p:sp>
        <p:nvSpPr>
          <p:cNvPr id="1041" name="Google Shape;1041;p37"/>
          <p:cNvSpPr txBox="1">
            <a:spLocks noGrp="1"/>
          </p:cNvSpPr>
          <p:nvPr>
            <p:ph type="ctrTitle" idx="4294967295"/>
          </p:nvPr>
        </p:nvSpPr>
        <p:spPr>
          <a:xfrm>
            <a:off x="4625396" y="1551150"/>
            <a:ext cx="813254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TESTING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1042" name="Google Shape;1042;p37"/>
          <p:cNvSpPr txBox="1">
            <a:spLocks noGrp="1"/>
          </p:cNvSpPr>
          <p:nvPr>
            <p:ph type="ctrTitle" idx="4294967295"/>
          </p:nvPr>
        </p:nvSpPr>
        <p:spPr>
          <a:xfrm>
            <a:off x="5208037" y="4046700"/>
            <a:ext cx="2193931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CONCLUSION AND FUTURE WORK</a:t>
            </a:r>
          </a:p>
        </p:txBody>
      </p:sp>
      <p:sp>
        <p:nvSpPr>
          <p:cNvPr id="1046" name="Google Shape;1046;p37"/>
          <p:cNvSpPr txBox="1">
            <a:spLocks noGrp="1"/>
          </p:cNvSpPr>
          <p:nvPr>
            <p:ph type="ctrTitle" idx="4294967295"/>
          </p:nvPr>
        </p:nvSpPr>
        <p:spPr>
          <a:xfrm>
            <a:off x="1309675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FFFF"/>
                </a:solidFill>
              </a:rPr>
              <a:t>START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1047" name="Google Shape;1047;p37"/>
          <p:cNvSpPr txBox="1">
            <a:spLocks noGrp="1"/>
          </p:cNvSpPr>
          <p:nvPr>
            <p:ph type="ctrTitle" idx="4294967295"/>
          </p:nvPr>
        </p:nvSpPr>
        <p:spPr>
          <a:xfrm>
            <a:off x="6967550" y="2827625"/>
            <a:ext cx="885600" cy="1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FINAL</a:t>
            </a:r>
            <a:endParaRPr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solidFill>
                  <a:srgbClr val="FFFFFF"/>
                </a:solidFill>
              </a:rPr>
              <a:t>VERSION</a:t>
            </a:r>
            <a:endParaRPr sz="1000" dirty="0">
              <a:solidFill>
                <a:srgbClr val="FFFFFF"/>
              </a:solidFill>
            </a:endParaRPr>
          </a:p>
        </p:txBody>
      </p:sp>
      <p:cxnSp>
        <p:nvCxnSpPr>
          <p:cNvPr id="1061" name="Google Shape;1061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5100A4D-AB2F-4BDB-8EBB-CA612705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35" y="2782165"/>
            <a:ext cx="464708" cy="464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74D20-BA8D-46AE-A092-D3694ACAE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588" y="2858039"/>
            <a:ext cx="337304" cy="337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514CD-F62E-4C01-959C-582F8ABF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274" y="2865669"/>
            <a:ext cx="330586" cy="3305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DEBDD-29F3-41ED-9B1D-69CD3D060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382" y="2869386"/>
            <a:ext cx="328968" cy="3289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8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1103" name="Google Shape;1103;p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A406072-38A8-4E23-8985-1415293E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98" y="1132251"/>
            <a:ext cx="3719590" cy="37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73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1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CREDITS</a:t>
            </a:r>
            <a:endParaRPr dirty="0"/>
          </a:p>
        </p:txBody>
      </p:sp>
      <p:sp>
        <p:nvSpPr>
          <p:cNvPr id="1282" name="Google Shape;1282;p41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2060"/>
                </a:solidFill>
              </a:rPr>
              <a:t>IMAM MOHAMMAD IBN SAUD ISLAMIC UNIVERSITY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2060"/>
                </a:solidFill>
              </a:rPr>
              <a:t>THE TEAM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2060"/>
                </a:solidFill>
              </a:rPr>
              <a:t>DR. QAISAR ABBAS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0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  <p:sp>
        <p:nvSpPr>
          <p:cNvPr id="1127" name="Google Shape;1127;p40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dirty="0"/>
              <a:t>Does anyone have any question?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>
                <a:uFill>
                  <a:noFill/>
                </a:uFill>
                <a:hlinkClick r:id="rId3"/>
              </a:rPr>
              <a:t>addyouremail@freepik.com</a:t>
            </a:r>
            <a:endParaRPr sz="1000" dirty="0"/>
          </a:p>
        </p:txBody>
      </p:sp>
      <p:grpSp>
        <p:nvGrpSpPr>
          <p:cNvPr id="1128" name="Google Shape;1128;p40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9" name="Google Shape;1129;p40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 and Solution 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525862" y="3832541"/>
            <a:ext cx="2193626" cy="2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Project Aims and Objectives</a:t>
            </a:r>
            <a:endParaRPr dirty="0"/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25895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Website vs Web Application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Comparing to others</a:t>
            </a:r>
            <a:endParaRPr dirty="0"/>
          </a:p>
        </p:txBody>
      </p:sp>
      <p:sp>
        <p:nvSpPr>
          <p:cNvPr id="237" name="Google Shape;237;p23"/>
          <p:cNvSpPr/>
          <p:nvPr/>
        </p:nvSpPr>
        <p:spPr>
          <a:xfrm>
            <a:off x="3597855" y="3835194"/>
            <a:ext cx="428915" cy="428530"/>
          </a:xfrm>
          <a:custGeom>
            <a:avLst/>
            <a:gdLst/>
            <a:ahLst/>
            <a:cxnLst/>
            <a:rect l="l" t="t" r="r" b="b"/>
            <a:pathLst>
              <a:path w="31480" h="31446" extrusionOk="0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9" name="Google Shape;239;p23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3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49A344E-6B1E-44FE-A664-AE550886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908" y="2021168"/>
            <a:ext cx="532314" cy="532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02ABA-E22B-456B-BEF0-686A6E0B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238" y="2864804"/>
            <a:ext cx="502503" cy="502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9F445-FE07-429C-836E-7602B6833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238" y="3716302"/>
            <a:ext cx="563395" cy="563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10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07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08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09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</a:t>
            </a: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Sequence Diagram</a:t>
            </a:r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525862" y="3832541"/>
            <a:ext cx="2193626" cy="2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Activity Diagram</a:t>
            </a:r>
          </a:p>
        </p:txBody>
      </p:sp>
      <p:sp>
        <p:nvSpPr>
          <p:cNvPr id="234" name="Google Shape;234;p2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235" name="Google Shape;235;p2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Design Patterns</a:t>
            </a:r>
            <a:endParaRPr dirty="0"/>
          </a:p>
        </p:txBody>
      </p:sp>
      <p:sp>
        <p:nvSpPr>
          <p:cNvPr id="236" name="Google Shape;236;p2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Database Design</a:t>
            </a:r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75CDC7A-AADD-41B3-B3E9-E73870E6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236" y="2038510"/>
            <a:ext cx="502500" cy="50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56B67-6390-4623-9F59-33A26C4C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25" y="2935816"/>
            <a:ext cx="550111" cy="550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B033D-C4B5-4FCE-B37D-6B86DCA2E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322" y="3772936"/>
            <a:ext cx="574328" cy="574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C18E2-DCBF-44C1-9F60-01ADE27E6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062" y="2025573"/>
            <a:ext cx="528373" cy="528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ADC40-189A-4CBC-BD60-001E670E2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4546" y="2865901"/>
            <a:ext cx="610524" cy="610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D7AEF2-2FB0-47FD-8709-1C37246AC9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4482" y="3749806"/>
            <a:ext cx="620588" cy="6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8"/>
          </p:nvPr>
        </p:nvSpPr>
        <p:spPr>
          <a:xfrm>
            <a:off x="7426273" y="162423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13"/>
          </p:nvPr>
        </p:nvSpPr>
        <p:spPr>
          <a:xfrm>
            <a:off x="7426273" y="2520963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15"/>
          </p:nvPr>
        </p:nvSpPr>
        <p:spPr>
          <a:xfrm>
            <a:off x="7426273" y="3417688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15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1" name="Google Shape;231;p23"/>
          <p:cNvSpPr txBox="1">
            <a:spLocks noGrp="1"/>
          </p:cNvSpPr>
          <p:nvPr>
            <p:ph type="ctrTitle" idx="16"/>
          </p:nvPr>
        </p:nvSpPr>
        <p:spPr>
          <a:xfrm>
            <a:off x="5242186" y="17737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</a:p>
        </p:txBody>
      </p:sp>
      <p:sp>
        <p:nvSpPr>
          <p:cNvPr id="232" name="Google Shape;232;p23"/>
          <p:cNvSpPr txBox="1">
            <a:spLocks noGrp="1"/>
          </p:cNvSpPr>
          <p:nvPr>
            <p:ph type="ctrTitle" idx="17"/>
          </p:nvPr>
        </p:nvSpPr>
        <p:spPr>
          <a:xfrm>
            <a:off x="5242186" y="269795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33" name="Google Shape;233;p23"/>
          <p:cNvSpPr txBox="1">
            <a:spLocks noGrp="1"/>
          </p:cNvSpPr>
          <p:nvPr>
            <p:ph type="ctrTitle" idx="18"/>
          </p:nvPr>
        </p:nvSpPr>
        <p:spPr>
          <a:xfrm>
            <a:off x="5124560" y="3555529"/>
            <a:ext cx="2193626" cy="22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Demo</a:t>
            </a:r>
            <a:endParaRPr dirty="0"/>
          </a:p>
        </p:txBody>
      </p:sp>
      <p:cxnSp>
        <p:nvCxnSpPr>
          <p:cNvPr id="257" name="Google Shape;25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F1D24C2-4240-4233-B767-4389F6CF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321" y="1727462"/>
            <a:ext cx="565378" cy="5653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AA70DA-96B6-4897-8622-79ECD1131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321" y="2579492"/>
            <a:ext cx="629318" cy="6293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53E8CE-F7F3-46A3-B4D7-FB12CB06C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652" y="3511730"/>
            <a:ext cx="542716" cy="54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dirty="0"/>
              <a:t>Introduction</a:t>
            </a:r>
            <a:endParaRPr sz="3000" dirty="0"/>
          </a:p>
        </p:txBody>
      </p:sp>
      <p:sp>
        <p:nvSpPr>
          <p:cNvPr id="263" name="Google Shape;263;p2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Our platform that will gather all those stores under one umbrella. Although we will be creating a fertile environment that will empower beginner Entrepreneurs to reach their customers easily in one place without needing to rent a store or build their own E-commerce website/app.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4" name="Google Shape;264;p24"/>
          <p:cNvCxnSpPr/>
          <p:nvPr/>
        </p:nvCxnSpPr>
        <p:spPr>
          <a:xfrm>
            <a:off x="4969825" y="228385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5" name="Google Shape;265;p24"/>
          <p:cNvGrpSpPr/>
          <p:nvPr/>
        </p:nvGrpSpPr>
        <p:grpSpPr>
          <a:xfrm>
            <a:off x="1110251" y="1395327"/>
            <a:ext cx="2342144" cy="1664528"/>
            <a:chOff x="160325" y="221250"/>
            <a:chExt cx="7199950" cy="5116900"/>
          </a:xfrm>
        </p:grpSpPr>
        <p:sp>
          <p:nvSpPr>
            <p:cNvPr id="266" name="Google Shape;266;p24"/>
            <p:cNvSpPr/>
            <p:nvPr/>
          </p:nvSpPr>
          <p:spPr>
            <a:xfrm>
              <a:off x="2429200" y="1820275"/>
              <a:ext cx="2493650" cy="3513550"/>
            </a:xfrm>
            <a:custGeom>
              <a:avLst/>
              <a:gdLst/>
              <a:ahLst/>
              <a:cxnLst/>
              <a:rect l="l" t="t" r="r" b="b"/>
              <a:pathLst>
                <a:path w="99746" h="140542" extrusionOk="0">
                  <a:moveTo>
                    <a:pt x="86262" y="95423"/>
                  </a:moveTo>
                  <a:lnTo>
                    <a:pt x="86262" y="53416"/>
                  </a:lnTo>
                  <a:cubicBezTo>
                    <a:pt x="86780" y="53243"/>
                    <a:pt x="87126" y="53071"/>
                    <a:pt x="87645" y="52898"/>
                  </a:cubicBezTo>
                  <a:cubicBezTo>
                    <a:pt x="99745" y="47366"/>
                    <a:pt x="95251" y="29215"/>
                    <a:pt x="82113" y="29734"/>
                  </a:cubicBezTo>
                  <a:cubicBezTo>
                    <a:pt x="68802" y="30252"/>
                    <a:pt x="65863" y="48749"/>
                    <a:pt x="78310" y="53243"/>
                  </a:cubicBezTo>
                  <a:lnTo>
                    <a:pt x="78828" y="53416"/>
                  </a:lnTo>
                  <a:lnTo>
                    <a:pt x="78828" y="91447"/>
                  </a:lnTo>
                  <a:lnTo>
                    <a:pt x="49960" y="111154"/>
                  </a:lnTo>
                  <a:lnTo>
                    <a:pt x="49960" y="23856"/>
                  </a:lnTo>
                  <a:cubicBezTo>
                    <a:pt x="62925" y="19534"/>
                    <a:pt x="60159" y="519"/>
                    <a:pt x="46502" y="173"/>
                  </a:cubicBezTo>
                  <a:cubicBezTo>
                    <a:pt x="33019" y="0"/>
                    <a:pt x="29388" y="18843"/>
                    <a:pt x="42008" y="23510"/>
                  </a:cubicBezTo>
                  <a:lnTo>
                    <a:pt x="42526" y="23683"/>
                  </a:lnTo>
                  <a:lnTo>
                    <a:pt x="42526" y="82285"/>
                  </a:lnTo>
                  <a:lnTo>
                    <a:pt x="20399" y="71567"/>
                  </a:lnTo>
                  <a:lnTo>
                    <a:pt x="20399" y="43909"/>
                  </a:lnTo>
                  <a:cubicBezTo>
                    <a:pt x="20918" y="43736"/>
                    <a:pt x="21264" y="43736"/>
                    <a:pt x="21782" y="43563"/>
                  </a:cubicBezTo>
                  <a:cubicBezTo>
                    <a:pt x="33883" y="37858"/>
                    <a:pt x="29388" y="19880"/>
                    <a:pt x="16250" y="20399"/>
                  </a:cubicBezTo>
                  <a:cubicBezTo>
                    <a:pt x="2940" y="20917"/>
                    <a:pt x="1" y="39241"/>
                    <a:pt x="12447" y="43909"/>
                  </a:cubicBezTo>
                  <a:lnTo>
                    <a:pt x="12966" y="44082"/>
                  </a:lnTo>
                  <a:lnTo>
                    <a:pt x="12966" y="76235"/>
                  </a:lnTo>
                  <a:lnTo>
                    <a:pt x="42526" y="90756"/>
                  </a:lnTo>
                  <a:lnTo>
                    <a:pt x="42526" y="140541"/>
                  </a:lnTo>
                  <a:lnTo>
                    <a:pt x="49960" y="140541"/>
                  </a:lnTo>
                  <a:lnTo>
                    <a:pt x="49960" y="120143"/>
                  </a:lnTo>
                  <a:close/>
                  <a:moveTo>
                    <a:pt x="78310" y="40278"/>
                  </a:moveTo>
                  <a:cubicBezTo>
                    <a:pt x="78828" y="38550"/>
                    <a:pt x="80557" y="37340"/>
                    <a:pt x="82632" y="37340"/>
                  </a:cubicBezTo>
                  <a:cubicBezTo>
                    <a:pt x="83150" y="37340"/>
                    <a:pt x="83669" y="37340"/>
                    <a:pt x="84187" y="37513"/>
                  </a:cubicBezTo>
                  <a:cubicBezTo>
                    <a:pt x="88163" y="38895"/>
                    <a:pt x="88336" y="44600"/>
                    <a:pt x="84533" y="46156"/>
                  </a:cubicBezTo>
                  <a:cubicBezTo>
                    <a:pt x="80730" y="47885"/>
                    <a:pt x="76754" y="44254"/>
                    <a:pt x="78137" y="40451"/>
                  </a:cubicBezTo>
                  <a:close/>
                  <a:moveTo>
                    <a:pt x="12447" y="34401"/>
                  </a:moveTo>
                  <a:cubicBezTo>
                    <a:pt x="11064" y="31289"/>
                    <a:pt x="13484" y="28005"/>
                    <a:pt x="16769" y="28005"/>
                  </a:cubicBezTo>
                  <a:cubicBezTo>
                    <a:pt x="17288" y="28005"/>
                    <a:pt x="17806" y="28005"/>
                    <a:pt x="18325" y="28178"/>
                  </a:cubicBezTo>
                  <a:cubicBezTo>
                    <a:pt x="22301" y="29388"/>
                    <a:pt x="22474" y="35092"/>
                    <a:pt x="18671" y="36821"/>
                  </a:cubicBezTo>
                  <a:cubicBezTo>
                    <a:pt x="16250" y="37858"/>
                    <a:pt x="13484" y="36821"/>
                    <a:pt x="12447" y="34574"/>
                  </a:cubicBezTo>
                  <a:close/>
                  <a:moveTo>
                    <a:pt x="42008" y="14176"/>
                  </a:moveTo>
                  <a:cubicBezTo>
                    <a:pt x="41489" y="12965"/>
                    <a:pt x="41489" y="11755"/>
                    <a:pt x="42008" y="10545"/>
                  </a:cubicBezTo>
                  <a:cubicBezTo>
                    <a:pt x="42699" y="8817"/>
                    <a:pt x="44428" y="7607"/>
                    <a:pt x="46329" y="7607"/>
                  </a:cubicBezTo>
                  <a:cubicBezTo>
                    <a:pt x="48058" y="7607"/>
                    <a:pt x="49787" y="8644"/>
                    <a:pt x="50478" y="10200"/>
                  </a:cubicBezTo>
                  <a:cubicBezTo>
                    <a:pt x="50997" y="11410"/>
                    <a:pt x="50997" y="12620"/>
                    <a:pt x="50651" y="13830"/>
                  </a:cubicBezTo>
                  <a:cubicBezTo>
                    <a:pt x="49787" y="16250"/>
                    <a:pt x="47194" y="17460"/>
                    <a:pt x="44774" y="16596"/>
                  </a:cubicBezTo>
                  <a:cubicBezTo>
                    <a:pt x="43563" y="16077"/>
                    <a:pt x="42526" y="15213"/>
                    <a:pt x="42008" y="141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60325" y="221250"/>
              <a:ext cx="7199950" cy="5116900"/>
            </a:xfrm>
            <a:custGeom>
              <a:avLst/>
              <a:gdLst/>
              <a:ahLst/>
              <a:cxnLst/>
              <a:rect l="l" t="t" r="r" b="b"/>
              <a:pathLst>
                <a:path w="287998" h="204676" extrusionOk="0">
                  <a:moveTo>
                    <a:pt x="219196" y="79865"/>
                  </a:moveTo>
                  <a:cubicBezTo>
                    <a:pt x="217468" y="40106"/>
                    <a:pt x="186697" y="7607"/>
                    <a:pt x="146938" y="3804"/>
                  </a:cubicBezTo>
                  <a:cubicBezTo>
                    <a:pt x="107178" y="1"/>
                    <a:pt x="70876" y="26104"/>
                    <a:pt x="61714" y="64999"/>
                  </a:cubicBezTo>
                  <a:cubicBezTo>
                    <a:pt x="25585" y="70876"/>
                    <a:pt x="0" y="103548"/>
                    <a:pt x="2939" y="140023"/>
                  </a:cubicBezTo>
                  <a:cubicBezTo>
                    <a:pt x="5878" y="176498"/>
                    <a:pt x="36648" y="204675"/>
                    <a:pt x="73296" y="204502"/>
                  </a:cubicBezTo>
                  <a:lnTo>
                    <a:pt x="86088" y="204502"/>
                  </a:lnTo>
                  <a:lnTo>
                    <a:pt x="86088" y="148321"/>
                  </a:lnTo>
                  <a:cubicBezTo>
                    <a:pt x="87471" y="147802"/>
                    <a:pt x="88854" y="147110"/>
                    <a:pt x="89891" y="146073"/>
                  </a:cubicBezTo>
                  <a:cubicBezTo>
                    <a:pt x="92485" y="144172"/>
                    <a:pt x="94040" y="141233"/>
                    <a:pt x="94386" y="137948"/>
                  </a:cubicBezTo>
                  <a:cubicBezTo>
                    <a:pt x="95596" y="127749"/>
                    <a:pt x="84360" y="120835"/>
                    <a:pt x="75716" y="126366"/>
                  </a:cubicBezTo>
                  <a:cubicBezTo>
                    <a:pt x="67246" y="131898"/>
                    <a:pt x="68802" y="145036"/>
                    <a:pt x="78655" y="148148"/>
                  </a:cubicBezTo>
                  <a:lnTo>
                    <a:pt x="78655" y="196896"/>
                  </a:lnTo>
                  <a:lnTo>
                    <a:pt x="73296" y="196896"/>
                  </a:lnTo>
                  <a:cubicBezTo>
                    <a:pt x="40279" y="196723"/>
                    <a:pt x="12965" y="171139"/>
                    <a:pt x="10891" y="138121"/>
                  </a:cubicBezTo>
                  <a:cubicBezTo>
                    <a:pt x="8817" y="105277"/>
                    <a:pt x="32672" y="76235"/>
                    <a:pt x="65344" y="72086"/>
                  </a:cubicBezTo>
                  <a:lnTo>
                    <a:pt x="67937" y="71740"/>
                  </a:lnTo>
                  <a:lnTo>
                    <a:pt x="68456" y="69147"/>
                  </a:lnTo>
                  <a:cubicBezTo>
                    <a:pt x="75716" y="32673"/>
                    <a:pt x="109598" y="7780"/>
                    <a:pt x="146592" y="11410"/>
                  </a:cubicBezTo>
                  <a:cubicBezTo>
                    <a:pt x="183413" y="15040"/>
                    <a:pt x="211590" y="46156"/>
                    <a:pt x="211763" y="83323"/>
                  </a:cubicBezTo>
                  <a:lnTo>
                    <a:pt x="211763" y="86780"/>
                  </a:lnTo>
                  <a:lnTo>
                    <a:pt x="215220" y="86953"/>
                  </a:lnTo>
                  <a:cubicBezTo>
                    <a:pt x="226630" y="88163"/>
                    <a:pt x="237693" y="91102"/>
                    <a:pt x="248238" y="95942"/>
                  </a:cubicBezTo>
                  <a:cubicBezTo>
                    <a:pt x="269501" y="106141"/>
                    <a:pt x="280392" y="122045"/>
                    <a:pt x="280392" y="143653"/>
                  </a:cubicBezTo>
                  <a:cubicBezTo>
                    <a:pt x="280392" y="171485"/>
                    <a:pt x="257400" y="196896"/>
                    <a:pt x="232161" y="196896"/>
                  </a:cubicBezTo>
                  <a:lnTo>
                    <a:pt x="205886" y="196896"/>
                  </a:lnTo>
                  <a:lnTo>
                    <a:pt x="205886" y="156791"/>
                  </a:lnTo>
                  <a:cubicBezTo>
                    <a:pt x="219196" y="153334"/>
                    <a:pt x="217468" y="133800"/>
                    <a:pt x="203638" y="132935"/>
                  </a:cubicBezTo>
                  <a:cubicBezTo>
                    <a:pt x="189982" y="131898"/>
                    <a:pt x="185487" y="151086"/>
                    <a:pt x="198279" y="156272"/>
                  </a:cubicBezTo>
                  <a:lnTo>
                    <a:pt x="198279" y="204502"/>
                  </a:lnTo>
                  <a:lnTo>
                    <a:pt x="232334" y="204502"/>
                  </a:lnTo>
                  <a:cubicBezTo>
                    <a:pt x="261895" y="204502"/>
                    <a:pt x="287998" y="176152"/>
                    <a:pt x="287998" y="143826"/>
                  </a:cubicBezTo>
                  <a:cubicBezTo>
                    <a:pt x="287998" y="92657"/>
                    <a:pt x="233544" y="81940"/>
                    <a:pt x="219196" y="79865"/>
                  </a:cubicBezTo>
                  <a:close/>
                  <a:moveTo>
                    <a:pt x="77791" y="136047"/>
                  </a:moveTo>
                  <a:cubicBezTo>
                    <a:pt x="77964" y="133800"/>
                    <a:pt x="80038" y="132071"/>
                    <a:pt x="82285" y="132071"/>
                  </a:cubicBezTo>
                  <a:lnTo>
                    <a:pt x="82804" y="132071"/>
                  </a:lnTo>
                  <a:cubicBezTo>
                    <a:pt x="85397" y="132244"/>
                    <a:pt x="87298" y="134664"/>
                    <a:pt x="86953" y="137257"/>
                  </a:cubicBezTo>
                  <a:cubicBezTo>
                    <a:pt x="86780" y="138467"/>
                    <a:pt x="86261" y="139504"/>
                    <a:pt x="85224" y="140369"/>
                  </a:cubicBezTo>
                  <a:cubicBezTo>
                    <a:pt x="81940" y="142962"/>
                    <a:pt x="77272" y="140196"/>
                    <a:pt x="77791" y="136220"/>
                  </a:cubicBezTo>
                  <a:close/>
                  <a:moveTo>
                    <a:pt x="198279" y="144517"/>
                  </a:moveTo>
                  <a:cubicBezTo>
                    <a:pt x="198452" y="142097"/>
                    <a:pt x="200527" y="140369"/>
                    <a:pt x="202774" y="140369"/>
                  </a:cubicBezTo>
                  <a:lnTo>
                    <a:pt x="203293" y="140369"/>
                  </a:lnTo>
                  <a:cubicBezTo>
                    <a:pt x="204503" y="140541"/>
                    <a:pt x="205713" y="141060"/>
                    <a:pt x="206404" y="142097"/>
                  </a:cubicBezTo>
                  <a:cubicBezTo>
                    <a:pt x="208997" y="145209"/>
                    <a:pt x="206404" y="150049"/>
                    <a:pt x="202255" y="149531"/>
                  </a:cubicBezTo>
                  <a:cubicBezTo>
                    <a:pt x="199835" y="149185"/>
                    <a:pt x="197934" y="146938"/>
                    <a:pt x="198279" y="1445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472425" y="4158300"/>
              <a:ext cx="726075" cy="1175525"/>
            </a:xfrm>
            <a:custGeom>
              <a:avLst/>
              <a:gdLst/>
              <a:ahLst/>
              <a:cxnLst/>
              <a:rect l="l" t="t" r="r" b="b"/>
              <a:pathLst>
                <a:path w="29043" h="47021" extrusionOk="0">
                  <a:moveTo>
                    <a:pt x="19189" y="1038"/>
                  </a:moveTo>
                  <a:cubicBezTo>
                    <a:pt x="16077" y="0"/>
                    <a:pt x="12793" y="173"/>
                    <a:pt x="9854" y="1556"/>
                  </a:cubicBezTo>
                  <a:cubicBezTo>
                    <a:pt x="1" y="6051"/>
                    <a:pt x="519" y="20053"/>
                    <a:pt x="10718" y="23856"/>
                  </a:cubicBezTo>
                  <a:lnTo>
                    <a:pt x="11237" y="24029"/>
                  </a:lnTo>
                  <a:lnTo>
                    <a:pt x="11237" y="47020"/>
                  </a:lnTo>
                  <a:lnTo>
                    <a:pt x="18670" y="47020"/>
                  </a:lnTo>
                  <a:lnTo>
                    <a:pt x="18670" y="24029"/>
                  </a:lnTo>
                  <a:cubicBezTo>
                    <a:pt x="25585" y="21782"/>
                    <a:pt x="29042" y="14003"/>
                    <a:pt x="25931" y="7434"/>
                  </a:cubicBezTo>
                  <a:cubicBezTo>
                    <a:pt x="24548" y="4495"/>
                    <a:pt x="22128" y="2248"/>
                    <a:pt x="19189" y="1038"/>
                  </a:cubicBezTo>
                  <a:close/>
                  <a:moveTo>
                    <a:pt x="19189" y="14003"/>
                  </a:moveTo>
                  <a:cubicBezTo>
                    <a:pt x="17979" y="17633"/>
                    <a:pt x="13311" y="18151"/>
                    <a:pt x="11064" y="15040"/>
                  </a:cubicBezTo>
                  <a:cubicBezTo>
                    <a:pt x="8990" y="12101"/>
                    <a:pt x="11237" y="7779"/>
                    <a:pt x="14867" y="7779"/>
                  </a:cubicBezTo>
                  <a:cubicBezTo>
                    <a:pt x="15386" y="7779"/>
                    <a:pt x="16077" y="7952"/>
                    <a:pt x="16596" y="8125"/>
                  </a:cubicBezTo>
                  <a:cubicBezTo>
                    <a:pt x="19016" y="8990"/>
                    <a:pt x="20226" y="11583"/>
                    <a:pt x="19189" y="14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054175" y="4408950"/>
              <a:ext cx="816800" cy="916225"/>
            </a:xfrm>
            <a:custGeom>
              <a:avLst/>
              <a:gdLst/>
              <a:ahLst/>
              <a:cxnLst/>
              <a:rect l="l" t="t" r="r" b="b"/>
              <a:pathLst>
                <a:path w="32672" h="36649" extrusionOk="0">
                  <a:moveTo>
                    <a:pt x="23164" y="5360"/>
                  </a:moveTo>
                  <a:cubicBezTo>
                    <a:pt x="8125" y="1"/>
                    <a:pt x="0" y="22301"/>
                    <a:pt x="14867" y="28005"/>
                  </a:cubicBezTo>
                  <a:lnTo>
                    <a:pt x="15212" y="28005"/>
                  </a:lnTo>
                  <a:lnTo>
                    <a:pt x="15212" y="36649"/>
                  </a:lnTo>
                  <a:lnTo>
                    <a:pt x="22819" y="36649"/>
                  </a:lnTo>
                  <a:lnTo>
                    <a:pt x="22819" y="28005"/>
                  </a:lnTo>
                  <a:cubicBezTo>
                    <a:pt x="23164" y="28005"/>
                    <a:pt x="23683" y="27832"/>
                    <a:pt x="24029" y="27659"/>
                  </a:cubicBezTo>
                  <a:cubicBezTo>
                    <a:pt x="26967" y="26277"/>
                    <a:pt x="29215" y="23856"/>
                    <a:pt x="30425" y="20745"/>
                  </a:cubicBezTo>
                  <a:cubicBezTo>
                    <a:pt x="32672" y="14522"/>
                    <a:pt x="29387" y="7607"/>
                    <a:pt x="23164" y="5360"/>
                  </a:cubicBezTo>
                  <a:close/>
                  <a:moveTo>
                    <a:pt x="23337" y="18325"/>
                  </a:moveTo>
                  <a:cubicBezTo>
                    <a:pt x="22991" y="19362"/>
                    <a:pt x="22127" y="20399"/>
                    <a:pt x="20917" y="20918"/>
                  </a:cubicBezTo>
                  <a:cubicBezTo>
                    <a:pt x="19880" y="21436"/>
                    <a:pt x="18497" y="21436"/>
                    <a:pt x="17460" y="21091"/>
                  </a:cubicBezTo>
                  <a:cubicBezTo>
                    <a:pt x="15039" y="20226"/>
                    <a:pt x="13829" y="17460"/>
                    <a:pt x="14694" y="15040"/>
                  </a:cubicBezTo>
                  <a:cubicBezTo>
                    <a:pt x="15385" y="13311"/>
                    <a:pt x="17114" y="12101"/>
                    <a:pt x="19015" y="12101"/>
                  </a:cubicBezTo>
                  <a:cubicBezTo>
                    <a:pt x="19534" y="12101"/>
                    <a:pt x="20053" y="12101"/>
                    <a:pt x="20571" y="12274"/>
                  </a:cubicBezTo>
                  <a:cubicBezTo>
                    <a:pt x="22991" y="13311"/>
                    <a:pt x="24201" y="15905"/>
                    <a:pt x="23337" y="183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4"/>
          <p:cNvSpPr txBox="1">
            <a:spLocks noGrp="1"/>
          </p:cNvSpPr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StoresHub</a:t>
            </a:r>
            <a:endParaRPr dirty="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ABOUT THE PROJECT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98" name="Google Shape;298;p26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6"/>
          <p:cNvSpPr/>
          <p:nvPr/>
        </p:nvSpPr>
        <p:spPr>
          <a:xfrm>
            <a:off x="1953596" y="183006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2056879" y="199217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396132" y="366111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392035" y="189368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2251814" y="328149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2326365" y="338409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327052" y="344429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411185" y="347438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2848263" y="344429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2878356" y="308176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2878356" y="302431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2970695" y="302431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3344151" y="302431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3373557" y="310707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3373557" y="342581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1673154" y="207768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1736762" y="207768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1804480" y="207768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1833900" y="216933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1834573" y="266521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1923504" y="269532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2634164" y="269532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2608856" y="264812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1611594" y="363922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1724458" y="360980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1754551" y="323840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1754551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1840732" y="317957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2740183" y="317957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6"/>
          <p:cNvSpPr/>
          <p:nvPr/>
        </p:nvSpPr>
        <p:spPr>
          <a:xfrm>
            <a:off x="2770275" y="328970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6"/>
          <p:cNvSpPr/>
          <p:nvPr/>
        </p:nvSpPr>
        <p:spPr>
          <a:xfrm>
            <a:off x="2699147" y="328423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6"/>
          <p:cNvSpPr/>
          <p:nvPr/>
        </p:nvSpPr>
        <p:spPr>
          <a:xfrm>
            <a:off x="2526098" y="300790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6"/>
          <p:cNvSpPr/>
          <p:nvPr/>
        </p:nvSpPr>
        <p:spPr>
          <a:xfrm>
            <a:off x="2526098" y="254894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2526785" y="249216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"/>
          <p:cNvSpPr/>
          <p:nvPr/>
        </p:nvSpPr>
        <p:spPr>
          <a:xfrm>
            <a:off x="2615014" y="249216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"/>
          <p:cNvSpPr/>
          <p:nvPr/>
        </p:nvSpPr>
        <p:spPr>
          <a:xfrm>
            <a:off x="3549342" y="246207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3579448" y="235058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3579448" y="229792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>
            <a:off x="2473432" y="300721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2811324" y="164060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2811324" y="172816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6"/>
          <p:cNvSpPr/>
          <p:nvPr/>
        </p:nvSpPr>
        <p:spPr>
          <a:xfrm>
            <a:off x="2781905" y="230475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6"/>
          <p:cNvSpPr/>
          <p:nvPr/>
        </p:nvSpPr>
        <p:spPr>
          <a:xfrm>
            <a:off x="2296272" y="233417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37448" y="233417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2237448" y="241899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2237448" y="285742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2166320" y="283759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26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47" name="Google Shape;347;p26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50" name="Google Shape;350;p26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26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55" name="Google Shape;355;p26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26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60" name="Google Shape;360;p26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6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66" name="Google Shape;366;p26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/>
          <p:nvPr/>
        </p:nvSpPr>
        <p:spPr>
          <a:xfrm>
            <a:off x="951577" y="353557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949828" y="26956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926060" y="1894745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28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221208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Problems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4" name="Google Shape;404;p28"/>
          <p:cNvSpPr txBox="1">
            <a:spLocks noGrp="1"/>
          </p:cNvSpPr>
          <p:nvPr>
            <p:ph type="ctrTitle"/>
          </p:nvPr>
        </p:nvSpPr>
        <p:spPr>
          <a:xfrm>
            <a:off x="1147766" y="20804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COST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5" name="Google Shape;405;p28"/>
          <p:cNvSpPr txBox="1">
            <a:spLocks noGrp="1"/>
          </p:cNvSpPr>
          <p:nvPr>
            <p:ph type="ctrTitle" idx="2"/>
          </p:nvPr>
        </p:nvSpPr>
        <p:spPr>
          <a:xfrm>
            <a:off x="1173283" y="372127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SECUITY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6" name="Google Shape;406;p28"/>
          <p:cNvSpPr txBox="1">
            <a:spLocks noGrp="1"/>
          </p:cNvSpPr>
          <p:nvPr>
            <p:ph type="ctrTitle" idx="3"/>
          </p:nvPr>
        </p:nvSpPr>
        <p:spPr>
          <a:xfrm>
            <a:off x="1171534" y="288139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TIME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7" name="Google Shape;407;p28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28"/>
          <p:cNvSpPr/>
          <p:nvPr/>
        </p:nvSpPr>
        <p:spPr>
          <a:xfrm>
            <a:off x="403476" y="3528901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523048" y="1987107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2" name="Google Shape;412;p28"/>
          <p:cNvGrpSpPr/>
          <p:nvPr/>
        </p:nvGrpSpPr>
        <p:grpSpPr>
          <a:xfrm rot="10800000" flipH="1">
            <a:off x="464101" y="3658995"/>
            <a:ext cx="302125" cy="163726"/>
            <a:chOff x="1319675" y="779200"/>
            <a:chExt cx="2343875" cy="1270175"/>
          </a:xfrm>
        </p:grpSpPr>
        <p:sp>
          <p:nvSpPr>
            <p:cNvPr id="413" name="Google Shape;413;p28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" name="Google Shape;403;p28">
            <a:extLst>
              <a:ext uri="{FF2B5EF4-FFF2-40B4-BE49-F238E27FC236}">
                <a16:creationId xmlns:a16="http://schemas.microsoft.com/office/drawing/2014/main" id="{8EA4D6D4-B0CF-49FB-9835-4BFDF373532F}"/>
              </a:ext>
            </a:extLst>
          </p:cNvPr>
          <p:cNvSpPr txBox="1">
            <a:spLocks/>
          </p:cNvSpPr>
          <p:nvPr/>
        </p:nvSpPr>
        <p:spPr>
          <a:xfrm>
            <a:off x="5955171" y="644550"/>
            <a:ext cx="221208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48FFD5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r"/>
            <a:r>
              <a:rPr lang="en-US" dirty="0"/>
              <a:t>Solutions</a:t>
            </a:r>
          </a:p>
        </p:txBody>
      </p:sp>
      <p:cxnSp>
        <p:nvCxnSpPr>
          <p:cNvPr id="45" name="Google Shape;407;p28">
            <a:extLst>
              <a:ext uri="{FF2B5EF4-FFF2-40B4-BE49-F238E27FC236}">
                <a16:creationId xmlns:a16="http://schemas.microsoft.com/office/drawing/2014/main" id="{F2CE3285-0489-4A6F-B0F8-A1CAB6100AB3}"/>
              </a:ext>
            </a:extLst>
          </p:cNvPr>
          <p:cNvCxnSpPr/>
          <p:nvPr/>
        </p:nvCxnSpPr>
        <p:spPr>
          <a:xfrm>
            <a:off x="5759757" y="1185962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951E21B-2CEF-4E62-90C1-B922E5FAD890}"/>
              </a:ext>
            </a:extLst>
          </p:cNvPr>
          <p:cNvGrpSpPr/>
          <p:nvPr/>
        </p:nvGrpSpPr>
        <p:grpSpPr>
          <a:xfrm>
            <a:off x="6208240" y="1690838"/>
            <a:ext cx="2009700" cy="2009700"/>
            <a:chOff x="3578213" y="2634450"/>
            <a:chExt cx="2009700" cy="2009700"/>
          </a:xfrm>
        </p:grpSpPr>
        <p:sp>
          <p:nvSpPr>
            <p:cNvPr id="54" name="Google Shape;1068;p38">
              <a:extLst>
                <a:ext uri="{FF2B5EF4-FFF2-40B4-BE49-F238E27FC236}">
                  <a16:creationId xmlns:a16="http://schemas.microsoft.com/office/drawing/2014/main" id="{4FA45BF1-143A-4CD7-A43F-6CDDACF17C53}"/>
                </a:ext>
              </a:extLst>
            </p:cNvPr>
            <p:cNvSpPr/>
            <p:nvPr/>
          </p:nvSpPr>
          <p:spPr>
            <a:xfrm>
              <a:off x="3578213" y="2634450"/>
              <a:ext cx="2009700" cy="2009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F29828-ABAE-489D-8B77-2A54E4376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2040" y="2881761"/>
              <a:ext cx="1122046" cy="112204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1E2155-5579-4CFF-8FE8-B9A655A4F250}"/>
                </a:ext>
              </a:extLst>
            </p:cNvPr>
            <p:cNvSpPr txBox="1"/>
            <p:nvPr/>
          </p:nvSpPr>
          <p:spPr>
            <a:xfrm>
              <a:off x="4082110" y="4016201"/>
              <a:ext cx="12174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StoresHub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E581937-3C67-4494-AC63-8FD95597C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10" y="1794268"/>
            <a:ext cx="481477" cy="481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8BDDCA-3471-410B-9CA7-0131A88D6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26" y="2603156"/>
            <a:ext cx="481478" cy="4814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AIMS</a:t>
            </a:r>
            <a:endParaRPr dirty="0"/>
          </a:p>
        </p:txBody>
      </p:sp>
      <p:sp>
        <p:nvSpPr>
          <p:cNvPr id="567" name="Google Shape;567;p30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dirty="0"/>
              <a:t>PROFIT</a:t>
            </a:r>
            <a:endParaRPr sz="900" dirty="0"/>
          </a:p>
        </p:txBody>
      </p:sp>
      <p:sp>
        <p:nvSpPr>
          <p:cNvPr id="568" name="Google Shape;568;p30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/>
              <a:t>GROWTH</a:t>
            </a:r>
            <a:endParaRPr sz="900" b="1" dirty="0"/>
          </a:p>
        </p:txBody>
      </p:sp>
      <p:sp>
        <p:nvSpPr>
          <p:cNvPr id="569" name="Google Shape;569;p30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C</a:t>
            </a:r>
            <a:r>
              <a:rPr lang="es" sz="900" dirty="0"/>
              <a:t>REATE </a:t>
            </a:r>
            <a:r>
              <a:rPr lang="en-US" sz="900" dirty="0"/>
              <a:t>OPPORTUNITIES</a:t>
            </a:r>
            <a:r>
              <a:rPr lang="es" sz="900" dirty="0"/>
              <a:t> </a:t>
            </a:r>
            <a:endParaRPr sz="900" dirty="0"/>
          </a:p>
        </p:txBody>
      </p:sp>
      <p:sp>
        <p:nvSpPr>
          <p:cNvPr id="570" name="Google Shape;570;p30"/>
          <p:cNvSpPr/>
          <p:nvPr/>
        </p:nvSpPr>
        <p:spPr>
          <a:xfrm>
            <a:off x="1916500" y="3140312"/>
            <a:ext cx="1432353" cy="275589"/>
          </a:xfrm>
          <a:custGeom>
            <a:avLst/>
            <a:gdLst/>
            <a:ahLst/>
            <a:cxnLst/>
            <a:rect l="l" t="t" r="r" b="b"/>
            <a:pathLst>
              <a:path w="76189" h="14659" extrusionOk="0">
                <a:moveTo>
                  <a:pt x="1108" y="1"/>
                </a:moveTo>
                <a:cubicBezTo>
                  <a:pt x="511" y="1"/>
                  <a:pt x="0" y="512"/>
                  <a:pt x="0" y="1109"/>
                </a:cubicBezTo>
                <a:lnTo>
                  <a:pt x="0" y="13636"/>
                </a:lnTo>
                <a:cubicBezTo>
                  <a:pt x="0" y="14318"/>
                  <a:pt x="533" y="14659"/>
                  <a:pt x="1065" y="14659"/>
                </a:cubicBezTo>
                <a:cubicBezTo>
                  <a:pt x="1598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058" y="2131"/>
                </a:lnTo>
                <a:lnTo>
                  <a:pt x="74058" y="13636"/>
                </a:lnTo>
                <a:cubicBezTo>
                  <a:pt x="74058" y="14233"/>
                  <a:pt x="74569" y="14659"/>
                  <a:pt x="75166" y="14659"/>
                </a:cubicBezTo>
                <a:cubicBezTo>
                  <a:pt x="75763" y="14659"/>
                  <a:pt x="76189" y="14233"/>
                  <a:pt x="76189" y="13636"/>
                </a:cubicBezTo>
                <a:lnTo>
                  <a:pt x="76189" y="1109"/>
                </a:lnTo>
                <a:cubicBezTo>
                  <a:pt x="76189" y="512"/>
                  <a:pt x="75763" y="1"/>
                  <a:pt x="751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0"/>
          <p:cNvSpPr/>
          <p:nvPr/>
        </p:nvSpPr>
        <p:spPr>
          <a:xfrm>
            <a:off x="2118344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0"/>
          <p:cNvSpPr/>
          <p:nvPr/>
        </p:nvSpPr>
        <p:spPr>
          <a:xfrm>
            <a:off x="2613395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9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2268942" y="2012352"/>
            <a:ext cx="727410" cy="641042"/>
          </a:xfrm>
          <a:custGeom>
            <a:avLst/>
            <a:gdLst/>
            <a:ahLst/>
            <a:cxnLst/>
            <a:rect l="l" t="t" r="r" b="b"/>
            <a:pathLst>
              <a:path w="38692" h="34098" extrusionOk="0">
                <a:moveTo>
                  <a:pt x="19335" y="1"/>
                </a:moveTo>
                <a:cubicBezTo>
                  <a:pt x="17178" y="1"/>
                  <a:pt x="14986" y="413"/>
                  <a:pt x="12869" y="1284"/>
                </a:cubicBezTo>
                <a:cubicBezTo>
                  <a:pt x="4177" y="4949"/>
                  <a:pt x="1" y="14834"/>
                  <a:pt x="3665" y="23527"/>
                </a:cubicBezTo>
                <a:cubicBezTo>
                  <a:pt x="6375" y="30106"/>
                  <a:pt x="12745" y="34098"/>
                  <a:pt x="19452" y="34098"/>
                </a:cubicBezTo>
                <a:cubicBezTo>
                  <a:pt x="21606" y="34098"/>
                  <a:pt x="23795" y="33686"/>
                  <a:pt x="25908" y="32816"/>
                </a:cubicBezTo>
                <a:cubicBezTo>
                  <a:pt x="34601" y="29151"/>
                  <a:pt x="38692" y="19181"/>
                  <a:pt x="35112" y="10488"/>
                </a:cubicBezTo>
                <a:cubicBezTo>
                  <a:pt x="32405" y="3976"/>
                  <a:pt x="26039" y="1"/>
                  <a:pt x="1933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0"/>
          <p:cNvSpPr/>
          <p:nvPr/>
        </p:nvSpPr>
        <p:spPr>
          <a:xfrm>
            <a:off x="2177636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30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3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60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0"/>
          <p:cNvSpPr/>
          <p:nvPr/>
        </p:nvSpPr>
        <p:spPr>
          <a:xfrm>
            <a:off x="4057680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3855009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0"/>
          <p:cNvSpPr/>
          <p:nvPr/>
        </p:nvSpPr>
        <p:spPr>
          <a:xfrm>
            <a:off x="4551923" y="2264371"/>
            <a:ext cx="40082" cy="916068"/>
          </a:xfrm>
          <a:custGeom>
            <a:avLst/>
            <a:gdLst/>
            <a:ahLst/>
            <a:cxnLst/>
            <a:rect l="l" t="t" r="r" b="b"/>
            <a:pathLst>
              <a:path w="2132" h="48727" extrusionOk="0">
                <a:moveTo>
                  <a:pt x="1066" y="1"/>
                </a:moveTo>
                <a:cubicBezTo>
                  <a:pt x="533" y="1"/>
                  <a:pt x="1" y="363"/>
                  <a:pt x="1" y="1087"/>
                </a:cubicBezTo>
                <a:lnTo>
                  <a:pt x="1" y="47704"/>
                </a:lnTo>
                <a:cubicBezTo>
                  <a:pt x="1" y="48300"/>
                  <a:pt x="427" y="48726"/>
                  <a:pt x="1023" y="48726"/>
                </a:cubicBezTo>
                <a:cubicBezTo>
                  <a:pt x="1620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4207470" y="2012389"/>
            <a:ext cx="727410" cy="641005"/>
          </a:xfrm>
          <a:custGeom>
            <a:avLst/>
            <a:gdLst/>
            <a:ahLst/>
            <a:cxnLst/>
            <a:rect l="l" t="t" r="r" b="b"/>
            <a:pathLst>
              <a:path w="38692" h="34096" extrusionOk="0">
                <a:moveTo>
                  <a:pt x="19326" y="0"/>
                </a:moveTo>
                <a:cubicBezTo>
                  <a:pt x="17171" y="0"/>
                  <a:pt x="14983" y="412"/>
                  <a:pt x="12869" y="1282"/>
                </a:cubicBezTo>
                <a:cubicBezTo>
                  <a:pt x="4177" y="4947"/>
                  <a:pt x="1" y="14917"/>
                  <a:pt x="3665" y="23525"/>
                </a:cubicBezTo>
                <a:cubicBezTo>
                  <a:pt x="6374" y="30104"/>
                  <a:pt x="12745" y="34096"/>
                  <a:pt x="19452" y="34096"/>
                </a:cubicBezTo>
                <a:cubicBezTo>
                  <a:pt x="21606" y="34096"/>
                  <a:pt x="23795" y="33684"/>
                  <a:pt x="25908" y="32814"/>
                </a:cubicBezTo>
                <a:cubicBezTo>
                  <a:pt x="34601" y="29149"/>
                  <a:pt x="38692" y="19264"/>
                  <a:pt x="35112" y="10571"/>
                </a:cubicBezTo>
                <a:cubicBezTo>
                  <a:pt x="32403" y="3992"/>
                  <a:pt x="26032" y="0"/>
                  <a:pt x="19326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0"/>
          <p:cNvSpPr/>
          <p:nvPr/>
        </p:nvSpPr>
        <p:spPr>
          <a:xfrm>
            <a:off x="4116163" y="1992067"/>
            <a:ext cx="796293" cy="682102"/>
          </a:xfrm>
          <a:custGeom>
            <a:avLst/>
            <a:gdLst/>
            <a:ahLst/>
            <a:cxnLst/>
            <a:rect l="l" t="t" r="r" b="b"/>
            <a:pathLst>
              <a:path w="42356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3066" y="2193"/>
                  <a:pt x="40225" y="9266"/>
                  <a:pt x="40225" y="18129"/>
                </a:cubicBezTo>
                <a:cubicBezTo>
                  <a:pt x="40225" y="27767"/>
                  <a:pt x="32329" y="34162"/>
                  <a:pt x="24109" y="34162"/>
                </a:cubicBezTo>
                <a:cubicBezTo>
                  <a:pt x="20191" y="34162"/>
                  <a:pt x="16200" y="32709"/>
                  <a:pt x="12954" y="29463"/>
                </a:cubicBezTo>
                <a:cubicBezTo>
                  <a:pt x="2922" y="19347"/>
                  <a:pt x="9936" y="2192"/>
                  <a:pt x="24098" y="2192"/>
                </a:cubicBezTo>
                <a:close/>
                <a:moveTo>
                  <a:pt x="24106" y="1"/>
                </a:moveTo>
                <a:cubicBezTo>
                  <a:pt x="19653" y="1"/>
                  <a:pt x="15113" y="1653"/>
                  <a:pt x="11420" y="5346"/>
                </a:cubicBezTo>
                <a:cubicBezTo>
                  <a:pt x="0" y="16765"/>
                  <a:pt x="8096" y="36281"/>
                  <a:pt x="24203" y="36281"/>
                </a:cubicBezTo>
                <a:cubicBezTo>
                  <a:pt x="34259" y="36281"/>
                  <a:pt x="42356" y="28100"/>
                  <a:pt x="42356" y="18129"/>
                </a:cubicBezTo>
                <a:cubicBezTo>
                  <a:pt x="42356" y="7231"/>
                  <a:pt x="33422" y="1"/>
                  <a:pt x="2410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0"/>
          <p:cNvSpPr/>
          <p:nvPr/>
        </p:nvSpPr>
        <p:spPr>
          <a:xfrm>
            <a:off x="5793536" y="3140312"/>
            <a:ext cx="1433970" cy="275589"/>
          </a:xfrm>
          <a:custGeom>
            <a:avLst/>
            <a:gdLst/>
            <a:ahLst/>
            <a:cxnLst/>
            <a:rect l="l" t="t" r="r" b="b"/>
            <a:pathLst>
              <a:path w="76275" h="14659" extrusionOk="0">
                <a:moveTo>
                  <a:pt x="1109" y="1"/>
                </a:moveTo>
                <a:cubicBezTo>
                  <a:pt x="512" y="1"/>
                  <a:pt x="1" y="512"/>
                  <a:pt x="1" y="1109"/>
                </a:cubicBezTo>
                <a:lnTo>
                  <a:pt x="1" y="13636"/>
                </a:lnTo>
                <a:cubicBezTo>
                  <a:pt x="1" y="14318"/>
                  <a:pt x="533" y="14659"/>
                  <a:pt x="1066" y="14659"/>
                </a:cubicBezTo>
                <a:cubicBezTo>
                  <a:pt x="1599" y="14659"/>
                  <a:pt x="2131" y="14318"/>
                  <a:pt x="2131" y="13636"/>
                </a:cubicBezTo>
                <a:lnTo>
                  <a:pt x="2131" y="2131"/>
                </a:lnTo>
                <a:lnTo>
                  <a:pt x="74144" y="2131"/>
                </a:lnTo>
                <a:lnTo>
                  <a:pt x="74144" y="13636"/>
                </a:lnTo>
                <a:cubicBezTo>
                  <a:pt x="74144" y="14233"/>
                  <a:pt x="74570" y="14659"/>
                  <a:pt x="75167" y="14659"/>
                </a:cubicBezTo>
                <a:cubicBezTo>
                  <a:pt x="75763" y="14659"/>
                  <a:pt x="76275" y="14233"/>
                  <a:pt x="76275" y="13636"/>
                </a:cubicBezTo>
                <a:lnTo>
                  <a:pt x="76275" y="1109"/>
                </a:lnTo>
                <a:cubicBezTo>
                  <a:pt x="76275" y="512"/>
                  <a:pt x="75763" y="1"/>
                  <a:pt x="751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0"/>
          <p:cNvSpPr/>
          <p:nvPr/>
        </p:nvSpPr>
        <p:spPr>
          <a:xfrm>
            <a:off x="5990605" y="1879988"/>
            <a:ext cx="1028623" cy="905784"/>
          </a:xfrm>
          <a:custGeom>
            <a:avLst/>
            <a:gdLst/>
            <a:ahLst/>
            <a:cxnLst/>
            <a:rect l="l" t="t" r="r" b="b"/>
            <a:pathLst>
              <a:path w="54714" h="48180" extrusionOk="0">
                <a:moveTo>
                  <a:pt x="27354" y="1"/>
                </a:moveTo>
                <a:cubicBezTo>
                  <a:pt x="24282" y="1"/>
                  <a:pt x="21161" y="594"/>
                  <a:pt x="18153" y="1847"/>
                </a:cubicBezTo>
                <a:cubicBezTo>
                  <a:pt x="5881" y="6960"/>
                  <a:pt x="1" y="21022"/>
                  <a:pt x="5114" y="33294"/>
                </a:cubicBezTo>
                <a:cubicBezTo>
                  <a:pt x="8974" y="42558"/>
                  <a:pt x="17933" y="48179"/>
                  <a:pt x="27372" y="48179"/>
                </a:cubicBezTo>
                <a:cubicBezTo>
                  <a:pt x="30437" y="48179"/>
                  <a:pt x="33553" y="47586"/>
                  <a:pt x="36561" y="46333"/>
                </a:cubicBezTo>
                <a:cubicBezTo>
                  <a:pt x="48918" y="41220"/>
                  <a:pt x="54713" y="27158"/>
                  <a:pt x="49600" y="14886"/>
                </a:cubicBezTo>
                <a:cubicBezTo>
                  <a:pt x="45805" y="5622"/>
                  <a:pt x="36813" y="1"/>
                  <a:pt x="273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6490450" y="2264371"/>
            <a:ext cx="40063" cy="916068"/>
          </a:xfrm>
          <a:custGeom>
            <a:avLst/>
            <a:gdLst/>
            <a:ahLst/>
            <a:cxnLst/>
            <a:rect l="l" t="t" r="r" b="b"/>
            <a:pathLst>
              <a:path w="2131" h="48727" extrusionOk="0">
                <a:moveTo>
                  <a:pt x="1066" y="1"/>
                </a:moveTo>
                <a:cubicBezTo>
                  <a:pt x="533" y="1"/>
                  <a:pt x="0" y="363"/>
                  <a:pt x="0" y="1087"/>
                </a:cubicBezTo>
                <a:lnTo>
                  <a:pt x="0" y="47704"/>
                </a:lnTo>
                <a:cubicBezTo>
                  <a:pt x="0" y="48300"/>
                  <a:pt x="512" y="48726"/>
                  <a:pt x="1108" y="48726"/>
                </a:cubicBezTo>
                <a:cubicBezTo>
                  <a:pt x="1705" y="48726"/>
                  <a:pt x="2131" y="48300"/>
                  <a:pt x="2131" y="47704"/>
                </a:cubicBezTo>
                <a:lnTo>
                  <a:pt x="2131" y="1087"/>
                </a:lnTo>
                <a:cubicBezTo>
                  <a:pt x="2131" y="363"/>
                  <a:pt x="1598" y="1"/>
                  <a:pt x="1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0"/>
          <p:cNvSpPr/>
          <p:nvPr/>
        </p:nvSpPr>
        <p:spPr>
          <a:xfrm>
            <a:off x="6147595" y="2012389"/>
            <a:ext cx="725812" cy="641005"/>
          </a:xfrm>
          <a:custGeom>
            <a:avLst/>
            <a:gdLst/>
            <a:ahLst/>
            <a:cxnLst/>
            <a:rect l="l" t="t" r="r" b="b"/>
            <a:pathLst>
              <a:path w="38607" h="34096" extrusionOk="0">
                <a:moveTo>
                  <a:pt x="19240" y="0"/>
                </a:moveTo>
                <a:cubicBezTo>
                  <a:pt x="17086" y="0"/>
                  <a:pt x="14897" y="412"/>
                  <a:pt x="12784" y="1282"/>
                </a:cubicBezTo>
                <a:cubicBezTo>
                  <a:pt x="4091" y="4947"/>
                  <a:pt x="1" y="14832"/>
                  <a:pt x="3580" y="23525"/>
                </a:cubicBezTo>
                <a:cubicBezTo>
                  <a:pt x="6289" y="30104"/>
                  <a:pt x="12660" y="34096"/>
                  <a:pt x="19367" y="34096"/>
                </a:cubicBezTo>
                <a:cubicBezTo>
                  <a:pt x="21521" y="34096"/>
                  <a:pt x="23710" y="33684"/>
                  <a:pt x="25823" y="32814"/>
                </a:cubicBezTo>
                <a:cubicBezTo>
                  <a:pt x="34516" y="29149"/>
                  <a:pt x="38606" y="19179"/>
                  <a:pt x="35027" y="10571"/>
                </a:cubicBezTo>
                <a:cubicBezTo>
                  <a:pt x="32318" y="3992"/>
                  <a:pt x="25947" y="0"/>
                  <a:pt x="1924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0"/>
          <p:cNvSpPr/>
          <p:nvPr/>
        </p:nvSpPr>
        <p:spPr>
          <a:xfrm>
            <a:off x="6056289" y="1992067"/>
            <a:ext cx="794695" cy="682102"/>
          </a:xfrm>
          <a:custGeom>
            <a:avLst/>
            <a:gdLst/>
            <a:ahLst/>
            <a:cxnLst/>
            <a:rect l="l" t="t" r="r" b="b"/>
            <a:pathLst>
              <a:path w="42271" h="36282" extrusionOk="0">
                <a:moveTo>
                  <a:pt x="24098" y="2192"/>
                </a:moveTo>
                <a:cubicBezTo>
                  <a:pt x="24133" y="2192"/>
                  <a:pt x="24168" y="2192"/>
                  <a:pt x="24203" y="2193"/>
                </a:cubicBezTo>
                <a:cubicBezTo>
                  <a:pt x="32981" y="2193"/>
                  <a:pt x="40140" y="9266"/>
                  <a:pt x="40140" y="18129"/>
                </a:cubicBezTo>
                <a:cubicBezTo>
                  <a:pt x="40140" y="27767"/>
                  <a:pt x="32244" y="34162"/>
                  <a:pt x="24024" y="34162"/>
                </a:cubicBezTo>
                <a:cubicBezTo>
                  <a:pt x="20106" y="34162"/>
                  <a:pt x="16114" y="32709"/>
                  <a:pt x="12869" y="29463"/>
                </a:cubicBezTo>
                <a:cubicBezTo>
                  <a:pt x="2837" y="19347"/>
                  <a:pt x="9936" y="2192"/>
                  <a:pt x="24098" y="2192"/>
                </a:cubicBezTo>
                <a:close/>
                <a:moveTo>
                  <a:pt x="24021" y="1"/>
                </a:moveTo>
                <a:cubicBezTo>
                  <a:pt x="19568" y="1"/>
                  <a:pt x="15028" y="1653"/>
                  <a:pt x="11335" y="5346"/>
                </a:cubicBezTo>
                <a:cubicBezTo>
                  <a:pt x="0" y="16765"/>
                  <a:pt x="8011" y="36281"/>
                  <a:pt x="24203" y="36281"/>
                </a:cubicBezTo>
                <a:cubicBezTo>
                  <a:pt x="34174" y="36281"/>
                  <a:pt x="42270" y="28100"/>
                  <a:pt x="42270" y="18129"/>
                </a:cubicBezTo>
                <a:cubicBezTo>
                  <a:pt x="42270" y="7231"/>
                  <a:pt x="33336" y="1"/>
                  <a:pt x="2402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2485018" y="2203442"/>
            <a:ext cx="295272" cy="295272"/>
            <a:chOff x="1190625" y="238125"/>
            <a:chExt cx="5226050" cy="5226050"/>
          </a:xfrm>
        </p:grpSpPr>
        <p:sp>
          <p:nvSpPr>
            <p:cNvPr id="586" name="Google Shape;586;p30"/>
            <p:cNvSpPr/>
            <p:nvPr/>
          </p:nvSpPr>
          <p:spPr>
            <a:xfrm>
              <a:off x="1190625" y="1515525"/>
              <a:ext cx="1645000" cy="2151125"/>
            </a:xfrm>
            <a:custGeom>
              <a:avLst/>
              <a:gdLst/>
              <a:ahLst/>
              <a:cxnLst/>
              <a:rect l="l" t="t" r="r" b="b"/>
              <a:pathLst>
                <a:path w="65800" h="86045" extrusionOk="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865625" y="238125"/>
              <a:ext cx="2005325" cy="2148975"/>
            </a:xfrm>
            <a:custGeom>
              <a:avLst/>
              <a:gdLst/>
              <a:ahLst/>
              <a:cxnLst/>
              <a:rect l="l" t="t" r="r" b="b"/>
              <a:pathLst>
                <a:path w="80213" h="85959" extrusionOk="0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72975" y="2037400"/>
              <a:ext cx="1643700" cy="2149150"/>
            </a:xfrm>
            <a:custGeom>
              <a:avLst/>
              <a:gdLst/>
              <a:ahLst/>
              <a:cxnLst/>
              <a:rect l="l" t="t" r="r" b="b"/>
              <a:pathLst>
                <a:path w="65748" h="85966" extrusionOk="0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3595225" y="300300"/>
              <a:ext cx="2493600" cy="1326850"/>
            </a:xfrm>
            <a:custGeom>
              <a:avLst/>
              <a:gdLst/>
              <a:ahLst/>
              <a:cxnLst/>
              <a:rect l="l" t="t" r="r" b="b"/>
              <a:pathLst>
                <a:path w="99744" h="53074" extrusionOk="0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519350" y="4075125"/>
              <a:ext cx="2490100" cy="1326425"/>
            </a:xfrm>
            <a:custGeom>
              <a:avLst/>
              <a:gdLst/>
              <a:ahLst/>
              <a:cxnLst/>
              <a:rect l="l" t="t" r="r" b="b"/>
              <a:pathLst>
                <a:path w="99604" h="53057" extrusionOk="0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733275" y="3314750"/>
              <a:ext cx="2008825" cy="2149425"/>
            </a:xfrm>
            <a:custGeom>
              <a:avLst/>
              <a:gdLst/>
              <a:ahLst/>
              <a:cxnLst/>
              <a:rect l="l" t="t" r="r" b="b"/>
              <a:pathLst>
                <a:path w="80353" h="85977" extrusionOk="0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00" name="Google Shape;600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B65F7B2-6077-4795-8D16-832F7C9A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77" y="2095779"/>
            <a:ext cx="451669" cy="451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769C0D-8104-4C96-AF7D-DB4FEDD62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48" y="2124487"/>
            <a:ext cx="400744" cy="4007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268</Words>
  <Application>Microsoft Macintosh PowerPoint</Application>
  <PresentationFormat>On-screen Show (16:9)</PresentationFormat>
  <Paragraphs>116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Roboto Light</vt:lpstr>
      <vt:lpstr>Arial</vt:lpstr>
      <vt:lpstr>Impact</vt:lpstr>
      <vt:lpstr>Roboto Mono Thin</vt:lpstr>
      <vt:lpstr>Roboto Black</vt:lpstr>
      <vt:lpstr>Bree Serif</vt:lpstr>
      <vt:lpstr>Roboto Thin</vt:lpstr>
      <vt:lpstr>WEB PROPOSAL</vt:lpstr>
      <vt:lpstr>StoresHub</vt:lpstr>
      <vt:lpstr>THE TEAM</vt:lpstr>
      <vt:lpstr>TABLE OF CONTENTS</vt:lpstr>
      <vt:lpstr>TABLE OF CONTENTS</vt:lpstr>
      <vt:lpstr>TABLE OF CONTENTS</vt:lpstr>
      <vt:lpstr>Introduction</vt:lpstr>
      <vt:lpstr>ABOUT THE PROJECT</vt:lpstr>
      <vt:lpstr>Problems</vt:lpstr>
      <vt:lpstr>AIMS</vt:lpstr>
      <vt:lpstr>OBJECTIVES</vt:lpstr>
      <vt:lpstr>METHODOLOGY</vt:lpstr>
      <vt:lpstr>WEBSITE</vt:lpstr>
      <vt:lpstr>COMPETITORS</vt:lpstr>
      <vt:lpstr>HIGH LEVEL DESIGN</vt:lpstr>
      <vt:lpstr>USE CASE</vt:lpstr>
      <vt:lpstr>SEQUENCE DIAGRAM</vt:lpstr>
      <vt:lpstr>ACTIVITY DIAGRAM</vt:lpstr>
      <vt:lpstr>LOW LEVEL DESIGN</vt:lpstr>
      <vt:lpstr>SYSTEM ARCHITECTURE</vt:lpstr>
      <vt:lpstr>DESIGN PATTERNS</vt:lpstr>
      <vt:lpstr>DATABASE DESIGN</vt:lpstr>
      <vt:lpstr>FUTURE WORK AND CONCLUSION </vt:lpstr>
      <vt:lpstr>FUTURE WORK</vt:lpstr>
      <vt:lpstr>CONCLUSION</vt:lpstr>
      <vt:lpstr>PROJECT STAGES</vt:lpstr>
      <vt:lpstr>DEMO</vt:lpstr>
      <vt:lpstr>CREDITS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StoresHub</dc:title>
  <dc:creator>Hashem Bajabaa</dc:creator>
  <cp:lastModifiedBy>Hashem Bajabaa</cp:lastModifiedBy>
  <cp:revision>16</cp:revision>
  <dcterms:modified xsi:type="dcterms:W3CDTF">2021-12-09T08:17:33Z</dcterms:modified>
</cp:coreProperties>
</file>