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7"/>
  </p:notesMasterIdLst>
  <p:sldIdLst>
    <p:sldId id="256" r:id="rId2"/>
    <p:sldId id="273" r:id="rId3"/>
    <p:sldId id="257" r:id="rId4"/>
    <p:sldId id="294" r:id="rId5"/>
    <p:sldId id="295" r:id="rId6"/>
    <p:sldId id="258" r:id="rId7"/>
    <p:sldId id="260" r:id="rId8"/>
    <p:sldId id="262" r:id="rId9"/>
    <p:sldId id="264" r:id="rId10"/>
    <p:sldId id="259" r:id="rId11"/>
    <p:sldId id="265" r:id="rId12"/>
    <p:sldId id="296" r:id="rId13"/>
    <p:sldId id="267" r:id="rId14"/>
    <p:sldId id="268" r:id="rId15"/>
    <p:sldId id="297" r:id="rId16"/>
    <p:sldId id="298" r:id="rId17"/>
    <p:sldId id="299" r:id="rId18"/>
    <p:sldId id="300" r:id="rId19"/>
    <p:sldId id="301" r:id="rId20"/>
    <p:sldId id="263" r:id="rId21"/>
    <p:sldId id="272" r:id="rId22"/>
    <p:sldId id="271" r:id="rId23"/>
    <p:sldId id="303" r:id="rId24"/>
    <p:sldId id="274" r:id="rId25"/>
    <p:sldId id="275" r:id="rId26"/>
  </p:sldIdLst>
  <p:sldSz cx="9144000" cy="5143500" type="screen16x9"/>
  <p:notesSz cx="6858000" cy="9144000"/>
  <p:embeddedFontLst>
    <p:embeddedFont>
      <p:font typeface="Bree Serif" panose="020B0604020202020204" charset="0"/>
      <p:regular r:id="rId28"/>
    </p:embeddedFont>
    <p:embeddedFont>
      <p:font typeface="Impact" panose="020B0806030902050204" pitchFamily="34" charset="0"/>
      <p:regular r:id="rId29"/>
    </p:embeddedFont>
    <p:embeddedFont>
      <p:font typeface="Roboto Black" panose="02000000000000000000" pitchFamily="2" charset="0"/>
      <p:bold r:id="rId30"/>
      <p:boldItalic r:id="rId31"/>
    </p:embeddedFont>
    <p:embeddedFont>
      <p:font typeface="Roboto Light" panose="02000000000000000000" pitchFamily="2" charset="0"/>
      <p:regular r:id="rId32"/>
      <p:bold r:id="rId33"/>
      <p:italic r:id="rId34"/>
      <p:boldItalic r:id="rId35"/>
    </p:embeddedFont>
    <p:embeddedFont>
      <p:font typeface="Roboto Mono Thin" panose="020B0604020202020204" charset="0"/>
      <p:regular r:id="rId36"/>
      <p:bold r:id="rId37"/>
      <p:italic r:id="rId38"/>
      <p:boldItalic r:id="rId39"/>
    </p:embeddedFont>
    <p:embeddedFont>
      <p:font typeface="Roboto Thin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Hashem" id="{0FED4440-62A4-458A-A3B1-181F9B117655}">
          <p14:sldIdLst>
            <p14:sldId id="256"/>
            <p14:sldId id="273"/>
            <p14:sldId id="257"/>
            <p14:sldId id="294"/>
            <p14:sldId id="295"/>
            <p14:sldId id="258"/>
            <p14:sldId id="260"/>
            <p14:sldId id="262"/>
            <p14:sldId id="264"/>
            <p14:sldId id="259"/>
            <p14:sldId id="265"/>
            <p14:sldId id="296"/>
            <p14:sldId id="267"/>
          </p14:sldIdLst>
        </p14:section>
        <p14:section name="Anas" id="{1CC514CA-AC34-4A03-9348-B2690891C90B}">
          <p14:sldIdLst>
            <p14:sldId id="268"/>
            <p14:sldId id="297"/>
            <p14:sldId id="298"/>
          </p14:sldIdLst>
        </p14:section>
        <p14:section name="Rayan" id="{505014F2-F5D8-421D-B2C7-38B1111E2F7F}">
          <p14:sldIdLst>
            <p14:sldId id="299"/>
            <p14:sldId id="300"/>
            <p14:sldId id="301"/>
          </p14:sldIdLst>
        </p14:section>
        <p14:section name="Hashem" id="{64733A4D-12E8-47E2-BCDD-B8EE5C8CAB28}">
          <p14:sldIdLst>
            <p14:sldId id="263"/>
            <p14:sldId id="272"/>
            <p14:sldId id="271"/>
            <p14:sldId id="30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AE310-27E0-4644-9416-913ED933410D}">
  <a:tblStyle styleId="{E4BAE310-27E0-4644-9416-913ED93341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286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06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42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839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91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54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329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58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1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6440847" y="1841736"/>
            <a:ext cx="2168574" cy="877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StoresHub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625500" y="2871673"/>
            <a:ext cx="3448945" cy="1110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Submitted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by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Hashem Bajabaa 	437015783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Anas Alzhrani	 438011286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Rayan Alshanabah	438012286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3768857" y="4389069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5000497" y="1115503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5089134" y="1243085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5154833" y="1360372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4908812" y="982547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304019" y="802633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1566860" y="2558395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3185107" y="262565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2561645" y="2454184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563" y="1872282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454404" y="1826451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524348" y="186769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524348" y="199911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524348" y="213054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524348" y="23948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524348" y="252631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524348" y="278915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524348" y="292057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524348" y="31833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588264" y="186769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1588264" y="199911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588264" y="2263472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3638948" y="1601810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2091007" y="1601810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0139" y="2888470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319936" y="3938275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1554623" y="295306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135597" y="0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787527" y="2173323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3915539" y="1318813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869076" y="237423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272841" y="4409705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5440589" y="655495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2751134" y="4112455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822679" y="2410178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5108978" y="1614048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142661" y="727744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858374" y="2871673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5289781" y="2820372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5737047" y="3533336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432935" y="2891397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4888944" y="2702053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5770760" y="3381831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153297" y="2776245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5721523" y="3236038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214922" y="1865707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42878" y="2458839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97275" y="2318828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78942" y="1723824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52478" y="1396652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0173" y="1596123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40769" y="2584189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701193" y="4437635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161681" y="4809462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11667" y="4148615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642333" y="4297288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52208" y="3939811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020638" y="4752666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320840" y="4790962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2861151" y="1543742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915539" y="4893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4493171" y="4893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036619" y="3967309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1131351" y="4065113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1131351" y="4138465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131351" y="4211794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5489491" y="2284876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2868805" y="54373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3013975" y="133316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37584" y="2330730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1041202" y="1346623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466552" y="166933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437584" y="2599666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9793" y="1335921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379811" y="1354254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82093" y="58428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976046" y="432822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274082" y="382384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097734" y="3498183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455940" y="382384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1097734" y="1841736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4739191" y="4436435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98737" y="4566320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73231" y="246519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212966" y="1516244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5219019" y="3281196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405436" y="3279660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309168" y="3368298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397806" y="351805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180819" y="3230759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180819" y="3730455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303050" y="1783668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2"/>
          <p:cNvSpPr/>
          <p:nvPr/>
        </p:nvSpPr>
        <p:spPr>
          <a:xfrm>
            <a:off x="5436006" y="1783668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5599508" y="1783668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1007585" y="382384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1114531" y="379337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15353" y="901948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463570" y="901948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599574" y="901948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841012" y="901948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542409" y="4384486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722732" y="4285147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5332089" y="39871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081B1-65EF-4533-AEE9-2F642F97D90E}"/>
              </a:ext>
            </a:extLst>
          </p:cNvPr>
          <p:cNvSpPr txBox="1"/>
          <p:nvPr/>
        </p:nvSpPr>
        <p:spPr>
          <a:xfrm>
            <a:off x="6207241" y="3982546"/>
            <a:ext cx="205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</a:rPr>
              <a:t>Supervisor</a:t>
            </a:r>
            <a:r>
              <a:rPr lang="en-US" dirty="0">
                <a:solidFill>
                  <a:schemeClr val="accent2"/>
                </a:solidFill>
              </a:rPr>
              <a:t>: Dr. Qaisar Abbas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s" dirty="0"/>
              <a:t>BJECTIVES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633331" y="257402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248056" y="257402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447331" y="257402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1173845" y="138307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3987842" y="138307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784640" y="137651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515700" y="152132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79;p25">
            <a:extLst>
              <a:ext uri="{FF2B5EF4-FFF2-40B4-BE49-F238E27FC236}">
                <a16:creationId xmlns:a16="http://schemas.microsoft.com/office/drawing/2014/main" id="{213ABCBB-0DA9-4DAA-9A57-C738FE6ACA95}"/>
              </a:ext>
            </a:extLst>
          </p:cNvPr>
          <p:cNvSpPr txBox="1">
            <a:spLocks/>
          </p:cNvSpPr>
          <p:nvPr/>
        </p:nvSpPr>
        <p:spPr>
          <a:xfrm>
            <a:off x="633331" y="44826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PAYMENT</a:t>
            </a:r>
          </a:p>
        </p:txBody>
      </p:sp>
      <p:sp>
        <p:nvSpPr>
          <p:cNvPr id="26" name="Google Shape;280;p25">
            <a:extLst>
              <a:ext uri="{FF2B5EF4-FFF2-40B4-BE49-F238E27FC236}">
                <a16:creationId xmlns:a16="http://schemas.microsoft.com/office/drawing/2014/main" id="{A74AE6E9-D0B9-4233-B59E-C44BDA145DC3}"/>
              </a:ext>
            </a:extLst>
          </p:cNvPr>
          <p:cNvSpPr txBox="1">
            <a:spLocks/>
          </p:cNvSpPr>
          <p:nvPr/>
        </p:nvSpPr>
        <p:spPr>
          <a:xfrm>
            <a:off x="6248056" y="44826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PERFORMANCE</a:t>
            </a:r>
          </a:p>
        </p:txBody>
      </p:sp>
      <p:sp>
        <p:nvSpPr>
          <p:cNvPr id="27" name="Google Shape;281;p25">
            <a:extLst>
              <a:ext uri="{FF2B5EF4-FFF2-40B4-BE49-F238E27FC236}">
                <a16:creationId xmlns:a16="http://schemas.microsoft.com/office/drawing/2014/main" id="{A2FDCC77-1742-45D3-99F4-5A590090F651}"/>
              </a:ext>
            </a:extLst>
          </p:cNvPr>
          <p:cNvSpPr txBox="1">
            <a:spLocks/>
          </p:cNvSpPr>
          <p:nvPr/>
        </p:nvSpPr>
        <p:spPr>
          <a:xfrm>
            <a:off x="3447331" y="44826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DEVELOP PLATFORM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FD55EC-B70D-4046-9CEA-AE9CEAE3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52" y="3403972"/>
            <a:ext cx="837003" cy="840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A5E1A-377F-40A3-9CC5-9A77290C8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018" y="3355160"/>
            <a:ext cx="938102" cy="938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3629F6-4A22-46F5-8827-8A5AC3CC3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640" y="3270152"/>
            <a:ext cx="1023110" cy="1023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</a:p>
        </p:txBody>
      </p:sp>
      <p:sp>
        <p:nvSpPr>
          <p:cNvPr id="606" name="Google Shape;606;p31"/>
          <p:cNvSpPr txBox="1">
            <a:spLocks noGrp="1"/>
          </p:cNvSpPr>
          <p:nvPr>
            <p:ph type="title" idx="4294967295"/>
          </p:nvPr>
        </p:nvSpPr>
        <p:spPr>
          <a:xfrm>
            <a:off x="1053750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50</a:t>
            </a:r>
            <a:r>
              <a:rPr lang="es" dirty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 idx="4294967295"/>
          </p:nvPr>
        </p:nvSpPr>
        <p:spPr>
          <a:xfrm>
            <a:off x="1053750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10%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8" name="Google Shape;608;p31"/>
          <p:cNvSpPr txBox="1">
            <a:spLocks noGrp="1"/>
          </p:cNvSpPr>
          <p:nvPr>
            <p:ph type="ctrTitle" idx="4294967295"/>
          </p:nvPr>
        </p:nvSpPr>
        <p:spPr>
          <a:xfrm>
            <a:off x="154650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DATABASE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4294967295"/>
          </p:nvPr>
        </p:nvSpPr>
        <p:spPr>
          <a:xfrm>
            <a:off x="6824075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20%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2059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1"/>
                </a:solidFill>
              </a:rPr>
              <a:t>HTML/CSS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611" name="Google Shape;611;p31"/>
          <p:cNvSpPr txBox="1">
            <a:spLocks noGrp="1"/>
          </p:cNvSpPr>
          <p:nvPr>
            <p:ph type="title" idx="4294967295"/>
          </p:nvPr>
        </p:nvSpPr>
        <p:spPr>
          <a:xfrm>
            <a:off x="6824075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30%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ctrTitle" idx="4294967295"/>
          </p:nvPr>
        </p:nvSpPr>
        <p:spPr>
          <a:xfrm>
            <a:off x="6817401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1"/>
                </a:solidFill>
              </a:rPr>
              <a:t>JAVASCRIPT</a:t>
            </a:r>
            <a:endParaRPr sz="1200" dirty="0">
              <a:solidFill>
                <a:schemeClr val="accent1"/>
              </a:solidFill>
            </a:endParaRPr>
          </a:p>
        </p:txBody>
      </p:sp>
      <p:pic>
        <p:nvPicPr>
          <p:cNvPr id="613" name="Google Shape;613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250" y="1841700"/>
            <a:ext cx="3383499" cy="20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1"/>
          <p:cNvSpPr txBox="1"/>
          <p:nvPr/>
        </p:nvSpPr>
        <p:spPr>
          <a:xfrm>
            <a:off x="811050" y="2059025"/>
            <a:ext cx="14196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DJANGO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2901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</a:t>
            </a:r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52;p33">
            <a:extLst>
              <a:ext uri="{FF2B5EF4-FFF2-40B4-BE49-F238E27FC236}">
                <a16:creationId xmlns:a16="http://schemas.microsoft.com/office/drawing/2014/main" id="{56E2C1E4-BEAE-4912-863B-CAFDF2016ADF}"/>
              </a:ext>
            </a:extLst>
          </p:cNvPr>
          <p:cNvSpPr txBox="1">
            <a:spLocks/>
          </p:cNvSpPr>
          <p:nvPr/>
        </p:nvSpPr>
        <p:spPr>
          <a:xfrm>
            <a:off x="5137944" y="644550"/>
            <a:ext cx="3694356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n-US" dirty="0"/>
              <a:t>WEB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B3B4A-6484-48ED-ABBC-661FCC6C3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08" y="96001"/>
            <a:ext cx="1460279" cy="1460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2CE6B-A5C3-4A56-890C-378CA6C8F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799" y="1798300"/>
            <a:ext cx="2518188" cy="2518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0B092-A22A-45C9-BE5F-9313D5841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927366"/>
            <a:ext cx="2571584" cy="25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3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COMPETITORS</a:t>
            </a:r>
          </a:p>
        </p:txBody>
      </p:sp>
      <p:sp>
        <p:nvSpPr>
          <p:cNvPr id="659" name="Google Shape;659;p33"/>
          <p:cNvSpPr txBox="1">
            <a:spLocks noGrp="1"/>
          </p:cNvSpPr>
          <p:nvPr>
            <p:ph type="ctrTitle" idx="3"/>
          </p:nvPr>
        </p:nvSpPr>
        <p:spPr>
          <a:xfrm>
            <a:off x="-801207" y="1471251"/>
            <a:ext cx="2901600" cy="2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accent1"/>
                </a:solidFill>
              </a:rPr>
              <a:t>ZID</a:t>
            </a:r>
            <a:endParaRPr sz="1500" dirty="0">
              <a:solidFill>
                <a:schemeClr val="accent1"/>
              </a:solidFill>
            </a:endParaRPr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659;p33">
            <a:extLst>
              <a:ext uri="{FF2B5EF4-FFF2-40B4-BE49-F238E27FC236}">
                <a16:creationId xmlns:a16="http://schemas.microsoft.com/office/drawing/2014/main" id="{2D798A76-1128-4CFC-9FD8-82AE51511378}"/>
              </a:ext>
            </a:extLst>
          </p:cNvPr>
          <p:cNvSpPr txBox="1">
            <a:spLocks/>
          </p:cNvSpPr>
          <p:nvPr/>
        </p:nvSpPr>
        <p:spPr>
          <a:xfrm>
            <a:off x="5137944" y="1471251"/>
            <a:ext cx="29016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r"/>
            <a:r>
              <a:rPr lang="en-US" sz="1500" dirty="0">
                <a:solidFill>
                  <a:schemeClr val="accent1"/>
                </a:solidFill>
              </a:rPr>
              <a:t>SALLA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A527B-925E-412C-A64A-02821FDF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1" y="328777"/>
            <a:ext cx="862923" cy="8629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5ADA1A-6E17-4268-B213-A821EF14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80" y="3177040"/>
            <a:ext cx="1713439" cy="17134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FE9B7E-81FF-44D2-9B9A-C1BD032C8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280" y="1421658"/>
            <a:ext cx="1549605" cy="15496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ADCA7E7-E1AC-4CAE-8B16-1ED76DD7D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06" y="1391779"/>
            <a:ext cx="2692153" cy="35217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6EEDF26-1ED3-4268-850E-B1B57B950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35" y="1251150"/>
            <a:ext cx="3101712" cy="3701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73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A1ECBC6-15F8-46A9-8FEC-02E1F1999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47" y="1565315"/>
            <a:ext cx="5893305" cy="301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90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B2C6A6B2-A4AB-411F-9D76-120F60BB3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81" y="1417325"/>
            <a:ext cx="5943600" cy="353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88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PATTERNS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0E807FB-4228-4B43-8FA3-7CEAC9AB4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73" y="1635981"/>
            <a:ext cx="4799341" cy="28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17066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DESIGN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67109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AC6CF7-B793-4A50-9E3A-96CC6D123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71" y="844011"/>
            <a:ext cx="2533496" cy="41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8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TEAM</a:t>
            </a:r>
            <a:endParaRPr dirty="0"/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3136993" y="3575410"/>
            <a:ext cx="3056899" cy="376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rgbClr val="FFFFFF"/>
                </a:solidFill>
              </a:rPr>
              <a:t>Hashem Bajabaa - </a:t>
            </a:r>
            <a:r>
              <a:rPr lang="en-US" sz="1500" dirty="0">
                <a:solidFill>
                  <a:srgbClr val="FFFFFF"/>
                </a:solidFill>
              </a:rPr>
              <a:t>coordinator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6433374" y="18369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</a:rPr>
              <a:t>Anas Alzhrani</a:t>
            </a:r>
            <a:br>
              <a:rPr lang="en-US" sz="1500" dirty="0">
                <a:solidFill>
                  <a:srgbClr val="FFFFFF"/>
                </a:solidFill>
              </a:rPr>
            </a:b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746742" y="18369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</a:rPr>
              <a:t>Rayan Alshanabah</a:t>
            </a:r>
            <a:endParaRPr sz="1500" dirty="0">
              <a:solidFill>
                <a:srgbClr val="FFFFFF"/>
              </a:solidFill>
            </a:endParaRPr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FUTURE WORK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STOCKS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E2A47"/>
                </a:solidFill>
              </a:rPr>
              <a:t>SUBSCRIPTIONS</a:t>
            </a:r>
            <a:endParaRPr b="1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Delivery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118" name="Google Shape;446;p29">
            <a:extLst>
              <a:ext uri="{FF2B5EF4-FFF2-40B4-BE49-F238E27FC236}">
                <a16:creationId xmlns:a16="http://schemas.microsoft.com/office/drawing/2014/main" id="{068C33CE-CFE0-4DDC-9355-FB18644CEE9D}"/>
              </a:ext>
            </a:extLst>
          </p:cNvPr>
          <p:cNvSpPr/>
          <p:nvPr/>
        </p:nvSpPr>
        <p:spPr>
          <a:xfrm rot="10800000">
            <a:off x="5511050" y="398855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556;p29">
            <a:extLst>
              <a:ext uri="{FF2B5EF4-FFF2-40B4-BE49-F238E27FC236}">
                <a16:creationId xmlns:a16="http://schemas.microsoft.com/office/drawing/2014/main" id="{7D5C1F14-AD21-47FA-ABCE-23D544106DBF}"/>
              </a:ext>
            </a:extLst>
          </p:cNvPr>
          <p:cNvSpPr txBox="1">
            <a:spLocks/>
          </p:cNvSpPr>
          <p:nvPr/>
        </p:nvSpPr>
        <p:spPr>
          <a:xfrm>
            <a:off x="5393881" y="415750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DEPLOYMENTS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18C93-710B-47A2-BFAA-18186EE2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187" y="1801936"/>
            <a:ext cx="471338" cy="47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B06367-A724-452E-BBAF-DC8AD2FE3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633" y="2556631"/>
            <a:ext cx="518254" cy="518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E46B4-5A64-4993-BBE5-1F96108B0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950" y="3235813"/>
            <a:ext cx="485032" cy="485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B1835-AC32-474F-B31A-F7B70813A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903950" y="3923895"/>
            <a:ext cx="496881" cy="4968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1019176" y="3562575"/>
            <a:ext cx="164611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WORKING AS TEAM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Black"/>
              <a:ea typeface="Roboto Black"/>
              <a:sym typeface="Roboto Black"/>
            </a:endParaRPr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736932" y="1903506"/>
            <a:ext cx="1562100" cy="415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SOLVE PROBLEMS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Black"/>
              <a:ea typeface="Roboto Black"/>
              <a:sym typeface="Roboto Black"/>
            </a:endParaRPr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SELF LEARNING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Black"/>
              <a:ea typeface="Roboto Black"/>
              <a:sym typeface="Roboto Black"/>
            </a:endParaRP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CCDC87F-4196-4C2E-8DBD-B71185B9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41" y="2057400"/>
            <a:ext cx="1036472" cy="1036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FA214-3331-49BD-A94D-ECB08E500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25" y="2799050"/>
            <a:ext cx="1680500" cy="168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A62F4-A351-46E3-95E4-3E40168AB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290" y="2196503"/>
            <a:ext cx="1209220" cy="12092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06436" y="1617916"/>
            <a:ext cx="860034" cy="258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DESIGN</a:t>
            </a: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359551" y="4046700"/>
            <a:ext cx="1339264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IMPLEMENTATION </a:t>
            </a: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625396" y="1551150"/>
            <a:ext cx="813254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TESTING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208037" y="4046700"/>
            <a:ext cx="2193931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CONCLUSION AND FUTURE WORK</a:t>
            </a: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START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FINAL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VERSION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5100A4D-AB2F-4BDB-8EBB-CA612705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35" y="2782165"/>
            <a:ext cx="464708" cy="464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74D20-BA8D-46AE-A092-D3694ACAE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588" y="2858039"/>
            <a:ext cx="337304" cy="337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514CD-F62E-4C01-959C-582F8ABF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274" y="2865669"/>
            <a:ext cx="330586" cy="330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DEBDD-29F3-41ED-9B1D-69CD3D060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382" y="2869386"/>
            <a:ext cx="328968" cy="3289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A406072-38A8-4E23-8985-1415293E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98" y="1132251"/>
            <a:ext cx="3719590" cy="37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3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/>
              <a:t>Does anyone have any question?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CREDITS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2060"/>
                </a:solidFill>
              </a:rPr>
              <a:t>IMAM MOHAMMAD IBN SAUD ISLAMIC UNIVERSITY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2060"/>
                </a:solidFill>
              </a:rPr>
              <a:t>THE TEAM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2060"/>
                </a:solidFill>
              </a:rPr>
              <a:t>DR. QAISAR ABBAS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 and Solution 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525862" y="3832541"/>
            <a:ext cx="2193626" cy="2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Aims and Objectives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25895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Website vs Web Application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Comparing to others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49A344E-6B1E-44FE-A664-AE550886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08" y="2021168"/>
            <a:ext cx="532314" cy="532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02ABA-E22B-456B-BEF0-686A6E0B8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238" y="2864804"/>
            <a:ext cx="502503" cy="502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9F445-FE07-429C-836E-7602B6833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238" y="3716302"/>
            <a:ext cx="563395" cy="563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07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08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09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</a:t>
            </a: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Sequence Diagram</a:t>
            </a:r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525862" y="3832541"/>
            <a:ext cx="2193626" cy="2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Activity Diagram</a:t>
            </a: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System Architecture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Design Patterns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Design</a:t>
            </a: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5CDC7A-AADD-41B3-B3E9-E73870E6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236" y="2038510"/>
            <a:ext cx="502500" cy="50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56B67-6390-4623-9F59-33A26C4CB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25" y="2935816"/>
            <a:ext cx="550111" cy="550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B033D-C4B5-4FCE-B37D-6B86DCA2E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322" y="3772936"/>
            <a:ext cx="574328" cy="5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C18E2-DCBF-44C1-9F60-01ADE27E6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062" y="2025573"/>
            <a:ext cx="528373" cy="528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ADC40-189A-4CBC-BD60-001E670E2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4546" y="2865901"/>
            <a:ext cx="610524" cy="610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D7AEF2-2FB0-47FD-8709-1C37246AC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482" y="3749806"/>
            <a:ext cx="620588" cy="6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7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7426273" y="16242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7426273" y="252096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7426273" y="341768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5242186" y="17737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5242186" y="26979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5124560" y="3555529"/>
            <a:ext cx="2193626" cy="2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Demo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F1D24C2-4240-4233-B767-4389F6CF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321" y="1727462"/>
            <a:ext cx="565378" cy="5653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AA70DA-96B6-4897-8622-79ECD1131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321" y="2579492"/>
            <a:ext cx="629318" cy="6293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53E8CE-F7F3-46A3-B4D7-FB12CB06C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652" y="3511730"/>
            <a:ext cx="542716" cy="5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0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Introduction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Our platform that will gather all those stores under one umbrella. Although we will be creating a fertile environment that will empower beginner Entrepreneurs to reach their customers easily in one place without needing to rent a store or build their own E-commerce website/app.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StoresHub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951577" y="353557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949828" y="2695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926060" y="189474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221208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Problems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147766" y="20804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COST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173283" y="37212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SECUITY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171534" y="288139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TIME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28"/>
          <p:cNvSpPr/>
          <p:nvPr/>
        </p:nvSpPr>
        <p:spPr>
          <a:xfrm>
            <a:off x="403476" y="352890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523048" y="1987107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464101" y="3658995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" name="Google Shape;403;p28">
            <a:extLst>
              <a:ext uri="{FF2B5EF4-FFF2-40B4-BE49-F238E27FC236}">
                <a16:creationId xmlns:a16="http://schemas.microsoft.com/office/drawing/2014/main" id="{8EA4D6D4-B0CF-49FB-9835-4BFDF373532F}"/>
              </a:ext>
            </a:extLst>
          </p:cNvPr>
          <p:cNvSpPr txBox="1">
            <a:spLocks/>
          </p:cNvSpPr>
          <p:nvPr/>
        </p:nvSpPr>
        <p:spPr>
          <a:xfrm>
            <a:off x="5955171" y="644550"/>
            <a:ext cx="221208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n-US" dirty="0"/>
              <a:t>Solutions</a:t>
            </a:r>
          </a:p>
        </p:txBody>
      </p:sp>
      <p:cxnSp>
        <p:nvCxnSpPr>
          <p:cNvPr id="45" name="Google Shape;407;p28">
            <a:extLst>
              <a:ext uri="{FF2B5EF4-FFF2-40B4-BE49-F238E27FC236}">
                <a16:creationId xmlns:a16="http://schemas.microsoft.com/office/drawing/2014/main" id="{F2CE3285-0489-4A6F-B0F8-A1CAB6100AB3}"/>
              </a:ext>
            </a:extLst>
          </p:cNvPr>
          <p:cNvCxnSpPr/>
          <p:nvPr/>
        </p:nvCxnSpPr>
        <p:spPr>
          <a:xfrm>
            <a:off x="5759757" y="1185962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951E21B-2CEF-4E62-90C1-B922E5FAD890}"/>
              </a:ext>
            </a:extLst>
          </p:cNvPr>
          <p:cNvGrpSpPr/>
          <p:nvPr/>
        </p:nvGrpSpPr>
        <p:grpSpPr>
          <a:xfrm>
            <a:off x="6208240" y="1690838"/>
            <a:ext cx="2009700" cy="2009700"/>
            <a:chOff x="3578213" y="2634450"/>
            <a:chExt cx="2009700" cy="2009700"/>
          </a:xfrm>
        </p:grpSpPr>
        <p:sp>
          <p:nvSpPr>
            <p:cNvPr id="54" name="Google Shape;1068;p38">
              <a:extLst>
                <a:ext uri="{FF2B5EF4-FFF2-40B4-BE49-F238E27FC236}">
                  <a16:creationId xmlns:a16="http://schemas.microsoft.com/office/drawing/2014/main" id="{4FA45BF1-143A-4CD7-A43F-6CDDACF17C53}"/>
                </a:ext>
              </a:extLst>
            </p:cNvPr>
            <p:cNvSpPr/>
            <p:nvPr/>
          </p:nvSpPr>
          <p:spPr>
            <a:xfrm>
              <a:off x="3578213" y="2634450"/>
              <a:ext cx="2009700" cy="200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F29828-ABAE-489D-8B77-2A54E4376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2040" y="2881761"/>
              <a:ext cx="1122046" cy="11220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1E2155-5579-4CFF-8FE8-B9A655A4F250}"/>
                </a:ext>
              </a:extLst>
            </p:cNvPr>
            <p:cNvSpPr txBox="1"/>
            <p:nvPr/>
          </p:nvSpPr>
          <p:spPr>
            <a:xfrm>
              <a:off x="4082110" y="4016201"/>
              <a:ext cx="1217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StoresHub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E581937-3C67-4494-AC63-8FD95597C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10" y="1794268"/>
            <a:ext cx="481477" cy="481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8BDDCA-3471-410B-9CA7-0131A88D6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26" y="2603156"/>
            <a:ext cx="481478" cy="4814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AIMS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PROFIT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/>
              <a:t>GROWTH</a:t>
            </a:r>
            <a:endParaRPr sz="900" b="1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C</a:t>
            </a:r>
            <a:r>
              <a:rPr lang="es" sz="900" dirty="0"/>
              <a:t>REATE </a:t>
            </a:r>
            <a:r>
              <a:rPr lang="en-US" sz="900" dirty="0"/>
              <a:t>OPPORTUNITIES</a:t>
            </a:r>
            <a:r>
              <a:rPr lang="es" sz="900" dirty="0"/>
              <a:t> 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65F7B2-6077-4795-8D16-832F7C9A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577" y="2095779"/>
            <a:ext cx="451669" cy="451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769C0D-8104-4C96-AF7D-DB4FEDD62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48" y="2124487"/>
            <a:ext cx="400744" cy="4007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251</Words>
  <Application>Microsoft Office PowerPoint</Application>
  <PresentationFormat>On-screen Show (16:9)</PresentationFormat>
  <Paragraphs>110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Roboto Light</vt:lpstr>
      <vt:lpstr>Roboto Thin</vt:lpstr>
      <vt:lpstr>Arial</vt:lpstr>
      <vt:lpstr>Roboto Mono Thin</vt:lpstr>
      <vt:lpstr>Roboto Black</vt:lpstr>
      <vt:lpstr>Bree Serif</vt:lpstr>
      <vt:lpstr>Impact</vt:lpstr>
      <vt:lpstr>WEB PROPOSAL</vt:lpstr>
      <vt:lpstr>StoresHub</vt:lpstr>
      <vt:lpstr>THE TEAM</vt:lpstr>
      <vt:lpstr>TABLE OF CONTENTS</vt:lpstr>
      <vt:lpstr>TABLE OF CONTENTS</vt:lpstr>
      <vt:lpstr>TABLE OF CONTENTS</vt:lpstr>
      <vt:lpstr>Introduction</vt:lpstr>
      <vt:lpstr>ABOUT THE PROJECT</vt:lpstr>
      <vt:lpstr>Problems</vt:lpstr>
      <vt:lpstr>AIMS</vt:lpstr>
      <vt:lpstr>OBJECTIVES</vt:lpstr>
      <vt:lpstr>METHODOLOGY</vt:lpstr>
      <vt:lpstr>WEBSITE</vt:lpstr>
      <vt:lpstr>COMPETITORS</vt:lpstr>
      <vt:lpstr>USE CASE</vt:lpstr>
      <vt:lpstr>SEQUENCE DIAGRAM</vt:lpstr>
      <vt:lpstr>ACTIVITY DIAGRAM</vt:lpstr>
      <vt:lpstr>SYSTEM ARCHITECTURE</vt:lpstr>
      <vt:lpstr>DESIGN PATTERNS</vt:lpstr>
      <vt:lpstr>DATABASE DESIGN</vt:lpstr>
      <vt:lpstr>FUTURE WORK</vt:lpstr>
      <vt:lpstr>CONCLUSION</vt:lpstr>
      <vt:lpstr>PROJECT STAGES</vt:lpstr>
      <vt:lpstr>DEMO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StoresHub</dc:title>
  <dc:creator>Hashem Bajabaa</dc:creator>
  <cp:lastModifiedBy>hashem bajabaa</cp:lastModifiedBy>
  <cp:revision>12</cp:revision>
  <dcterms:modified xsi:type="dcterms:W3CDTF">2021-12-06T20:43:12Z</dcterms:modified>
</cp:coreProperties>
</file>