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Cairo SemiBold"/>
      <p:regular r:id="rId27"/>
      <p:bold r:id="rId28"/>
    </p:embeddedFont>
    <p:embeddedFont>
      <p:font typeface="Cairo"/>
      <p:regular r:id="rId29"/>
      <p:bold r:id="rId30"/>
    </p:embeddedFont>
    <p:embeddedFont>
      <p:font typeface="Cairo Light"/>
      <p:regular r:id="rId31"/>
      <p:bold r:id="rId32"/>
    </p:embeddedFont>
    <p:embeddedFont>
      <p:font typeface="Cairo Black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44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44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iroSemiBold-bold.fntdata"/><Relationship Id="rId27" Type="http://schemas.openxmlformats.org/officeDocument/2006/relationships/font" Target="fonts/Cairo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i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iroLight-regular.fntdata"/><Relationship Id="rId30" Type="http://schemas.openxmlformats.org/officeDocument/2006/relationships/font" Target="fonts/Cairo-bold.fntdata"/><Relationship Id="rId11" Type="http://schemas.openxmlformats.org/officeDocument/2006/relationships/slide" Target="slides/slide6.xml"/><Relationship Id="rId33" Type="http://schemas.openxmlformats.org/officeDocument/2006/relationships/font" Target="fonts/CairoBlack-bold.fntdata"/><Relationship Id="rId10" Type="http://schemas.openxmlformats.org/officeDocument/2006/relationships/slide" Target="slides/slide5.xml"/><Relationship Id="rId32" Type="http://schemas.openxmlformats.org/officeDocument/2006/relationships/font" Target="fonts/CairoLight-bold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ee896a0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eee896a0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fc308c94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fc308c94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fc308c94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fc308c94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fc308c948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fc308c948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fc308c94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fc308c94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fc308c94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fc308c94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fc308c94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fc308c94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fc308c94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fc308c94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fc308c94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fc308c94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fc308c94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5fc308c94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fc308c948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fc308c948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ee896a0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ee896a0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fc308c948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fc308c948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fc308c948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fc308c948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fc308c94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fc308c94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c308c94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fc308c94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c308c94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c308c94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c308c94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fc308c94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fc308c94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fc308c94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fc308c94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fc308c94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fc308c94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fc308c94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6100" y="0"/>
            <a:ext cx="6507900" cy="5143500"/>
          </a:xfrm>
          <a:prstGeom prst="rect">
            <a:avLst/>
          </a:prstGeom>
          <a:solidFill>
            <a:srgbClr val="327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5358600" y="1114975"/>
            <a:ext cx="3281400" cy="14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iro Black"/>
              <a:buNone/>
              <a:defRPr>
                <a:solidFill>
                  <a:schemeClr val="lt1"/>
                </a:solidFill>
                <a:latin typeface="Cairo Black"/>
                <a:ea typeface="Cairo Black"/>
                <a:cs typeface="Cairo Black"/>
                <a:sym typeface="Cair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764225" y="2405900"/>
            <a:ext cx="38757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iro SemiBold"/>
              <a:buNone/>
              <a:defRPr sz="12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7519" y="4402342"/>
            <a:ext cx="1036281" cy="3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43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escription v1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type="title"/>
          </p:nvPr>
        </p:nvSpPr>
        <p:spPr>
          <a:xfrm>
            <a:off x="5258475" y="1754285"/>
            <a:ext cx="33816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5038800" y="2206500"/>
            <a:ext cx="3601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33144" y="4761075"/>
            <a:ext cx="630656" cy="1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43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escription v2">
  <p:cSld name="SECTION_TITLE_AND_DESCRIPTION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5258475" y="1754282"/>
            <a:ext cx="3381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5707900" y="2206500"/>
            <a:ext cx="29322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33144" y="4761075"/>
            <a:ext cx="630656" cy="1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/>
          <p:nvPr/>
        </p:nvSpPr>
        <p:spPr>
          <a:xfrm flipH="1" rot="10800000">
            <a:off x="8396200" y="1453725"/>
            <a:ext cx="123000" cy="1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 txBox="1"/>
          <p:nvPr>
            <p:ph idx="2" type="title"/>
          </p:nvPr>
        </p:nvSpPr>
        <p:spPr>
          <a:xfrm>
            <a:off x="5258475" y="888807"/>
            <a:ext cx="3381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443">
          <p15:clr>
            <a:srgbClr val="FA7B17"/>
          </p15:clr>
        </p15:guide>
        <p15:guide id="2" pos="5443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27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126450" y="1145375"/>
            <a:ext cx="891000" cy="891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428750" rotWithShape="0" algn="bl" dir="5400000" dist="30480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2679900" y="2329750"/>
            <a:ext cx="3784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3909450" y="1255475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6669" y="4761075"/>
            <a:ext cx="630656" cy="1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43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lan">
  <p:cSld name="SECTION_HEADER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flipH="1">
            <a:off x="6682800" y="-100"/>
            <a:ext cx="2461200" cy="5143500"/>
          </a:xfrm>
          <a:prstGeom prst="rect">
            <a:avLst/>
          </a:prstGeom>
          <a:solidFill>
            <a:srgbClr val="327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6682875" y="1244700"/>
            <a:ext cx="195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b="1" sz="2400">
                <a:solidFill>
                  <a:schemeClr val="accent3"/>
                </a:solidFill>
              </a:defRPr>
            </a:lvl1pPr>
            <a:lvl2pPr lvl="1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365300" y="13446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 b="1" sz="1400">
                <a:solidFill>
                  <a:schemeClr val="accent1"/>
                </a:solidFill>
              </a:defRPr>
            </a:lvl1pPr>
            <a:lvl2pPr indent="-317500" lvl="1" marL="914400" rtl="1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b="1">
                <a:solidFill>
                  <a:schemeClr val="accent1"/>
                </a:solidFill>
              </a:defRPr>
            </a:lvl2pPr>
            <a:lvl3pPr indent="-317500" lvl="2" marL="1371600" rtl="1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romanLcPeriod"/>
              <a:defRPr b="1">
                <a:solidFill>
                  <a:schemeClr val="accent1"/>
                </a:solidFill>
              </a:defRPr>
            </a:lvl3pPr>
            <a:lvl4pPr indent="-317500" lvl="3" marL="1828800" rtl="1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 b="1">
                <a:solidFill>
                  <a:schemeClr val="accent1"/>
                </a:solidFill>
              </a:defRPr>
            </a:lvl4pPr>
            <a:lvl5pPr indent="-317500" lvl="4" marL="2286000" rtl="1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b="1">
                <a:solidFill>
                  <a:schemeClr val="accent1"/>
                </a:solidFill>
              </a:defRPr>
            </a:lvl5pPr>
            <a:lvl6pPr indent="-317500" lvl="5" marL="2743200" rtl="1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romanLcPeriod"/>
              <a:defRPr b="1">
                <a:solidFill>
                  <a:schemeClr val="accent1"/>
                </a:solidFill>
              </a:defRPr>
            </a:lvl6pPr>
            <a:lvl7pPr indent="-317500" lvl="6" marL="3200400" rtl="1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 b="1">
                <a:solidFill>
                  <a:schemeClr val="accent1"/>
                </a:solidFill>
              </a:defRPr>
            </a:lvl7pPr>
            <a:lvl8pPr indent="-317500" lvl="7" marL="3657600" rtl="1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b="1">
                <a:solidFill>
                  <a:schemeClr val="accent1"/>
                </a:solidFill>
              </a:defRPr>
            </a:lvl8pPr>
            <a:lvl9pPr indent="-317500" lvl="8" marL="4114800" rtl="1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AutoNum type="romanLcPeriod"/>
              <a:defRPr b="1">
                <a:solidFill>
                  <a:schemeClr val="accent1"/>
                </a:solidFill>
              </a:defRPr>
            </a:lvl9pPr>
          </a:lstStyle>
          <a:p/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33144" y="4761075"/>
            <a:ext cx="630656" cy="1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43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lan 1">
  <p:cSld name="SECTION_HEADER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 flipH="1">
            <a:off x="7933200" y="-100"/>
            <a:ext cx="1210800" cy="5143500"/>
          </a:xfrm>
          <a:prstGeom prst="rect">
            <a:avLst/>
          </a:prstGeom>
          <a:solidFill>
            <a:srgbClr val="327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3269" y="4762612"/>
            <a:ext cx="630656" cy="1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8093100" y="1054250"/>
            <a:ext cx="891000" cy="891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428750" rotWithShape="0" algn="bl" dir="5400000" dist="30480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876050" y="1164350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443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iro"/>
              <a:buChar char="●"/>
              <a:defRPr sz="18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4784950" y="1323350"/>
            <a:ext cx="3865500" cy="14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كيفية التواصل بين </a:t>
            </a:r>
            <a:r>
              <a:rPr lang="en-GB"/>
              <a:t>التطبيقين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3866050" y="2591375"/>
            <a:ext cx="47844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كيفية التواصل بين تطبيق الراكب و السائق  بالاعتماد على تعديل البيانات في Firebase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21900"/>
            <a:ext cx="2634650" cy="26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-28288"/>
            <a:ext cx="2634650" cy="26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/>
          <p:nvPr>
            <p:ph type="title"/>
          </p:nvPr>
        </p:nvSpPr>
        <p:spPr>
          <a:xfrm>
            <a:off x="7876050" y="1164350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</a:t>
            </a:r>
            <a:endParaRPr/>
          </a:p>
        </p:txBody>
      </p:sp>
      <p:pic>
        <p:nvPicPr>
          <p:cNvPr id="261" name="Google Shape;2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300" y="2120618"/>
            <a:ext cx="1502051" cy="516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25"/>
          <p:cNvCxnSpPr>
            <a:endCxn id="263" idx="1"/>
          </p:cNvCxnSpPr>
          <p:nvPr/>
        </p:nvCxnSpPr>
        <p:spPr>
          <a:xfrm>
            <a:off x="4770147" y="2470350"/>
            <a:ext cx="17739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64" name="Google Shape;264;p25"/>
          <p:cNvSpPr txBox="1"/>
          <p:nvPr/>
        </p:nvSpPr>
        <p:spPr>
          <a:xfrm>
            <a:off x="4716725" y="2009225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265" name="Google Shape;265;p25"/>
          <p:cNvCxnSpPr>
            <a:stCxn id="266" idx="3"/>
          </p:cNvCxnSpPr>
          <p:nvPr/>
        </p:nvCxnSpPr>
        <p:spPr>
          <a:xfrm flipH="1" rot="10800000">
            <a:off x="1487183" y="2470350"/>
            <a:ext cx="14037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67" name="Google Shape;267;p25"/>
          <p:cNvSpPr txBox="1"/>
          <p:nvPr/>
        </p:nvSpPr>
        <p:spPr>
          <a:xfrm>
            <a:off x="1455588" y="1905725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268" name="Google Shape;268;p25"/>
          <p:cNvGrpSpPr/>
          <p:nvPr/>
        </p:nvGrpSpPr>
        <p:grpSpPr>
          <a:xfrm>
            <a:off x="256973" y="1618406"/>
            <a:ext cx="1230210" cy="1906688"/>
            <a:chOff x="1095598" y="2348631"/>
            <a:chExt cx="1230210" cy="1906688"/>
          </a:xfrm>
        </p:grpSpPr>
        <p:grpSp>
          <p:nvGrpSpPr>
            <p:cNvPr id="269" name="Google Shape;269;p25"/>
            <p:cNvGrpSpPr/>
            <p:nvPr/>
          </p:nvGrpSpPr>
          <p:grpSpPr>
            <a:xfrm>
              <a:off x="10955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266" name="Google Shape;266;p2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0" name="Google Shape;270;p25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الراكب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pic>
          <p:nvPicPr>
            <p:cNvPr id="271" name="Google Shape;271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25"/>
          <p:cNvGrpSpPr/>
          <p:nvPr/>
        </p:nvGrpSpPr>
        <p:grpSpPr>
          <a:xfrm>
            <a:off x="6486073" y="1618406"/>
            <a:ext cx="1230210" cy="1906688"/>
            <a:chOff x="7324698" y="2348631"/>
            <a:chExt cx="1230210" cy="1906688"/>
          </a:xfrm>
        </p:grpSpPr>
        <p:grpSp>
          <p:nvGrpSpPr>
            <p:cNvPr id="274" name="Google Shape;274;p25"/>
            <p:cNvGrpSpPr/>
            <p:nvPr/>
          </p:nvGrpSpPr>
          <p:grpSpPr>
            <a:xfrm>
              <a:off x="73246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263" name="Google Shape;263;p2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5" name="Google Shape;275;p25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السائق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sp>
          <p:nvSpPr>
            <p:cNvPr id="276" name="Google Shape;276;p25"/>
            <p:cNvSpPr/>
            <p:nvPr/>
          </p:nvSpPr>
          <p:spPr>
            <a:xfrm>
              <a:off x="7808825" y="2983875"/>
              <a:ext cx="630000" cy="2169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latin typeface="Cairo"/>
                  <a:ea typeface="Cairo"/>
                  <a:cs typeface="Cairo"/>
                  <a:sym typeface="Cairo"/>
                </a:rPr>
                <a:t>في رحلة</a:t>
              </a:r>
              <a:endParaRPr sz="700"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7975688" y="3522588"/>
              <a:ext cx="97500" cy="975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25"/>
          <p:cNvSpPr/>
          <p:nvPr/>
        </p:nvSpPr>
        <p:spPr>
          <a:xfrm>
            <a:off x="928263" y="2914813"/>
            <a:ext cx="97500" cy="97500"/>
          </a:xfrm>
          <a:prstGeom prst="ellipse">
            <a:avLst/>
          </a:prstGeom>
          <a:solidFill>
            <a:srgbClr val="009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1182813" y="2330025"/>
            <a:ext cx="97500" cy="975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25"/>
          <p:cNvGrpSpPr/>
          <p:nvPr/>
        </p:nvGrpSpPr>
        <p:grpSpPr>
          <a:xfrm>
            <a:off x="6655474" y="2951099"/>
            <a:ext cx="432851" cy="376525"/>
            <a:chOff x="1475949" y="3264300"/>
            <a:chExt cx="432851" cy="376525"/>
          </a:xfrm>
        </p:grpSpPr>
        <p:pic>
          <p:nvPicPr>
            <p:cNvPr id="281" name="Google Shape;281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title"/>
          </p:nvPr>
        </p:nvSpPr>
        <p:spPr>
          <a:xfrm>
            <a:off x="7876050" y="1164350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</a:t>
            </a:r>
            <a:endParaRPr/>
          </a:p>
        </p:txBody>
      </p:sp>
      <p:pic>
        <p:nvPicPr>
          <p:cNvPr id="288" name="Google Shape;2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325" y="2155768"/>
            <a:ext cx="1502051" cy="516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26"/>
          <p:cNvCxnSpPr>
            <a:endCxn id="290" idx="1"/>
          </p:cNvCxnSpPr>
          <p:nvPr/>
        </p:nvCxnSpPr>
        <p:spPr>
          <a:xfrm>
            <a:off x="4770172" y="2505500"/>
            <a:ext cx="17739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1" name="Google Shape;291;p26"/>
          <p:cNvSpPr txBox="1"/>
          <p:nvPr/>
        </p:nvSpPr>
        <p:spPr>
          <a:xfrm>
            <a:off x="4716750" y="2044375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292" name="Google Shape;292;p26"/>
          <p:cNvCxnSpPr>
            <a:stCxn id="293" idx="3"/>
          </p:cNvCxnSpPr>
          <p:nvPr/>
        </p:nvCxnSpPr>
        <p:spPr>
          <a:xfrm flipH="1" rot="10800000">
            <a:off x="1487208" y="2505500"/>
            <a:ext cx="14037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4" name="Google Shape;294;p26"/>
          <p:cNvSpPr txBox="1"/>
          <p:nvPr/>
        </p:nvSpPr>
        <p:spPr>
          <a:xfrm>
            <a:off x="1455613" y="1940875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295" name="Google Shape;295;p26"/>
          <p:cNvGrpSpPr/>
          <p:nvPr/>
        </p:nvGrpSpPr>
        <p:grpSpPr>
          <a:xfrm>
            <a:off x="256998" y="1653556"/>
            <a:ext cx="1230210" cy="1906688"/>
            <a:chOff x="1095598" y="2348631"/>
            <a:chExt cx="1230210" cy="1906688"/>
          </a:xfrm>
        </p:grpSpPr>
        <p:grpSp>
          <p:nvGrpSpPr>
            <p:cNvPr id="296" name="Google Shape;296;p26"/>
            <p:cNvGrpSpPr/>
            <p:nvPr/>
          </p:nvGrpSpPr>
          <p:grpSpPr>
            <a:xfrm>
              <a:off x="10955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293" name="Google Shape;293;p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7" name="Google Shape;297;p26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الراكب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pic>
          <p:nvPicPr>
            <p:cNvPr id="298" name="Google Shape;298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" name="Google Shape;300;p26"/>
          <p:cNvGrpSpPr/>
          <p:nvPr/>
        </p:nvGrpSpPr>
        <p:grpSpPr>
          <a:xfrm>
            <a:off x="6486098" y="1653556"/>
            <a:ext cx="1230210" cy="1906688"/>
            <a:chOff x="7324698" y="2348631"/>
            <a:chExt cx="1230210" cy="1906688"/>
          </a:xfrm>
        </p:grpSpPr>
        <p:grpSp>
          <p:nvGrpSpPr>
            <p:cNvPr id="301" name="Google Shape;301;p26"/>
            <p:cNvGrpSpPr/>
            <p:nvPr/>
          </p:nvGrpSpPr>
          <p:grpSpPr>
            <a:xfrm>
              <a:off x="73246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290" name="Google Shape;290;p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2" name="Google Shape;302;p26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السائق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sp>
          <p:nvSpPr>
            <p:cNvPr id="303" name="Google Shape;303;p26"/>
            <p:cNvSpPr/>
            <p:nvPr/>
          </p:nvSpPr>
          <p:spPr>
            <a:xfrm>
              <a:off x="7808825" y="2983875"/>
              <a:ext cx="630000" cy="2169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latin typeface="Cairo"/>
                  <a:ea typeface="Cairo"/>
                  <a:cs typeface="Cairo"/>
                  <a:sym typeface="Cairo"/>
                </a:rPr>
                <a:t>في رحلة</a:t>
              </a:r>
              <a:endParaRPr sz="700"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7975688" y="3522588"/>
              <a:ext cx="97500" cy="975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26"/>
          <p:cNvSpPr/>
          <p:nvPr/>
        </p:nvSpPr>
        <p:spPr>
          <a:xfrm>
            <a:off x="928288" y="2949963"/>
            <a:ext cx="97500" cy="97500"/>
          </a:xfrm>
          <a:prstGeom prst="ellipse">
            <a:avLst/>
          </a:prstGeom>
          <a:solidFill>
            <a:srgbClr val="009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1182838" y="2365175"/>
            <a:ext cx="97500" cy="975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" name="Google Shape;307;p26"/>
          <p:cNvGrpSpPr/>
          <p:nvPr/>
        </p:nvGrpSpPr>
        <p:grpSpPr>
          <a:xfrm>
            <a:off x="6655499" y="2986249"/>
            <a:ext cx="432851" cy="376525"/>
            <a:chOff x="1475949" y="3264300"/>
            <a:chExt cx="432851" cy="376525"/>
          </a:xfrm>
        </p:grpSpPr>
        <p:pic>
          <p:nvPicPr>
            <p:cNvPr id="308" name="Google Shape;308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0" name="Google Shape;310;p26"/>
          <p:cNvCxnSpPr>
            <a:stCxn id="302" idx="1"/>
            <a:endCxn id="288" idx="0"/>
          </p:cNvCxnSpPr>
          <p:nvPr/>
        </p:nvCxnSpPr>
        <p:spPr>
          <a:xfrm flipH="1">
            <a:off x="3764498" y="1944142"/>
            <a:ext cx="2721600" cy="2115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26"/>
          <p:cNvSpPr txBox="1"/>
          <p:nvPr/>
        </p:nvSpPr>
        <p:spPr>
          <a:xfrm>
            <a:off x="4240250" y="1583250"/>
            <a:ext cx="1902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تحديث موقع السائق على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type="title"/>
          </p:nvPr>
        </p:nvSpPr>
        <p:spPr>
          <a:xfrm>
            <a:off x="7876050" y="1164350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</a:t>
            </a:r>
            <a:endParaRPr/>
          </a:p>
        </p:txBody>
      </p:sp>
      <p:pic>
        <p:nvPicPr>
          <p:cNvPr id="317" name="Google Shape;3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325" y="2155768"/>
            <a:ext cx="1502051" cy="516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27"/>
          <p:cNvCxnSpPr>
            <a:endCxn id="319" idx="1"/>
          </p:cNvCxnSpPr>
          <p:nvPr/>
        </p:nvCxnSpPr>
        <p:spPr>
          <a:xfrm>
            <a:off x="4763172" y="2505500"/>
            <a:ext cx="17739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20" name="Google Shape;320;p27"/>
          <p:cNvSpPr txBox="1"/>
          <p:nvPr/>
        </p:nvSpPr>
        <p:spPr>
          <a:xfrm>
            <a:off x="4709750" y="2044375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321" name="Google Shape;321;p27"/>
          <p:cNvCxnSpPr>
            <a:stCxn id="322" idx="3"/>
          </p:cNvCxnSpPr>
          <p:nvPr/>
        </p:nvCxnSpPr>
        <p:spPr>
          <a:xfrm flipH="1" rot="10800000">
            <a:off x="1480208" y="2505500"/>
            <a:ext cx="14037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23" name="Google Shape;323;p27"/>
          <p:cNvSpPr txBox="1"/>
          <p:nvPr/>
        </p:nvSpPr>
        <p:spPr>
          <a:xfrm>
            <a:off x="1448613" y="1940875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324" name="Google Shape;324;p27"/>
          <p:cNvGrpSpPr/>
          <p:nvPr/>
        </p:nvGrpSpPr>
        <p:grpSpPr>
          <a:xfrm>
            <a:off x="249998" y="1653556"/>
            <a:ext cx="1230210" cy="1906688"/>
            <a:chOff x="1095598" y="2348631"/>
            <a:chExt cx="1230210" cy="1906688"/>
          </a:xfrm>
        </p:grpSpPr>
        <p:grpSp>
          <p:nvGrpSpPr>
            <p:cNvPr id="325" name="Google Shape;325;p27"/>
            <p:cNvGrpSpPr/>
            <p:nvPr/>
          </p:nvGrpSpPr>
          <p:grpSpPr>
            <a:xfrm>
              <a:off x="10955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322" name="Google Shape;322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6" name="Google Shape;326;p27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الراكب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pic>
          <p:nvPicPr>
            <p:cNvPr id="327" name="Google Shape;327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27"/>
          <p:cNvGrpSpPr/>
          <p:nvPr/>
        </p:nvGrpSpPr>
        <p:grpSpPr>
          <a:xfrm>
            <a:off x="6479098" y="1653556"/>
            <a:ext cx="1230210" cy="1906688"/>
            <a:chOff x="7324698" y="2348631"/>
            <a:chExt cx="1230210" cy="1906688"/>
          </a:xfrm>
        </p:grpSpPr>
        <p:grpSp>
          <p:nvGrpSpPr>
            <p:cNvPr id="330" name="Google Shape;330;p27"/>
            <p:cNvGrpSpPr/>
            <p:nvPr/>
          </p:nvGrpSpPr>
          <p:grpSpPr>
            <a:xfrm>
              <a:off x="73246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319" name="Google Shape;319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1" name="Google Shape;331;p27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السائق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sp>
          <p:nvSpPr>
            <p:cNvPr id="332" name="Google Shape;332;p27"/>
            <p:cNvSpPr/>
            <p:nvPr/>
          </p:nvSpPr>
          <p:spPr>
            <a:xfrm>
              <a:off x="7808825" y="2983875"/>
              <a:ext cx="630000" cy="2169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latin typeface="Cairo"/>
                  <a:ea typeface="Cairo"/>
                  <a:cs typeface="Cairo"/>
                  <a:sym typeface="Cairo"/>
                </a:rPr>
                <a:t>في رحلة</a:t>
              </a:r>
              <a:endParaRPr sz="700"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8051888" y="3751188"/>
              <a:ext cx="97500" cy="975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27"/>
          <p:cNvSpPr/>
          <p:nvPr/>
        </p:nvSpPr>
        <p:spPr>
          <a:xfrm>
            <a:off x="921288" y="2949963"/>
            <a:ext cx="97500" cy="97500"/>
          </a:xfrm>
          <a:prstGeom prst="ellipse">
            <a:avLst/>
          </a:prstGeom>
          <a:solidFill>
            <a:srgbClr val="009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"/>
          <p:cNvSpPr/>
          <p:nvPr/>
        </p:nvSpPr>
        <p:spPr>
          <a:xfrm>
            <a:off x="1175838" y="2365175"/>
            <a:ext cx="97500" cy="975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27"/>
          <p:cNvGrpSpPr/>
          <p:nvPr/>
        </p:nvGrpSpPr>
        <p:grpSpPr>
          <a:xfrm>
            <a:off x="6648499" y="2986249"/>
            <a:ext cx="432851" cy="376525"/>
            <a:chOff x="1475949" y="3264300"/>
            <a:chExt cx="432851" cy="376525"/>
          </a:xfrm>
        </p:grpSpPr>
        <p:pic>
          <p:nvPicPr>
            <p:cNvPr id="337" name="Google Shape;337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9" name="Google Shape;339;p27"/>
          <p:cNvCxnSpPr/>
          <p:nvPr/>
        </p:nvCxnSpPr>
        <p:spPr>
          <a:xfrm flipH="1">
            <a:off x="3757498" y="1944142"/>
            <a:ext cx="2721600" cy="2115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27"/>
          <p:cNvSpPr txBox="1"/>
          <p:nvPr/>
        </p:nvSpPr>
        <p:spPr>
          <a:xfrm>
            <a:off x="4233250" y="1583250"/>
            <a:ext cx="1902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تحديث موقع السائق على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/>
          <p:nvPr>
            <p:ph type="title"/>
          </p:nvPr>
        </p:nvSpPr>
        <p:spPr>
          <a:xfrm>
            <a:off x="7876050" y="1164350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</a:t>
            </a:r>
            <a:endParaRPr/>
          </a:p>
        </p:txBody>
      </p:sp>
      <p:pic>
        <p:nvPicPr>
          <p:cNvPr id="346" name="Google Shape;3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325" y="2036705"/>
            <a:ext cx="1502051" cy="516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28"/>
          <p:cNvCxnSpPr>
            <a:endCxn id="348" idx="1"/>
          </p:cNvCxnSpPr>
          <p:nvPr/>
        </p:nvCxnSpPr>
        <p:spPr>
          <a:xfrm>
            <a:off x="4763172" y="2386438"/>
            <a:ext cx="17739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49" name="Google Shape;349;p28"/>
          <p:cNvSpPr txBox="1"/>
          <p:nvPr/>
        </p:nvSpPr>
        <p:spPr>
          <a:xfrm>
            <a:off x="4709750" y="1925313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350" name="Google Shape;350;p28"/>
          <p:cNvCxnSpPr>
            <a:stCxn id="351" idx="3"/>
          </p:cNvCxnSpPr>
          <p:nvPr/>
        </p:nvCxnSpPr>
        <p:spPr>
          <a:xfrm flipH="1" rot="10800000">
            <a:off x="1480208" y="2386438"/>
            <a:ext cx="14037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2" name="Google Shape;352;p28"/>
          <p:cNvSpPr txBox="1"/>
          <p:nvPr/>
        </p:nvSpPr>
        <p:spPr>
          <a:xfrm>
            <a:off x="1448613" y="1821813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353" name="Google Shape;353;p28"/>
          <p:cNvGrpSpPr/>
          <p:nvPr/>
        </p:nvGrpSpPr>
        <p:grpSpPr>
          <a:xfrm>
            <a:off x="249998" y="1534493"/>
            <a:ext cx="1230210" cy="1906688"/>
            <a:chOff x="1095598" y="2348631"/>
            <a:chExt cx="1230210" cy="1906688"/>
          </a:xfrm>
        </p:grpSpPr>
        <p:grpSp>
          <p:nvGrpSpPr>
            <p:cNvPr id="354" name="Google Shape;354;p28"/>
            <p:cNvGrpSpPr/>
            <p:nvPr/>
          </p:nvGrpSpPr>
          <p:grpSpPr>
            <a:xfrm>
              <a:off x="10955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351" name="Google Shape;351;p2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5" name="Google Shape;355;p28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الراكب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pic>
          <p:nvPicPr>
            <p:cNvPr id="356" name="Google Shape;356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" name="Google Shape;358;p28"/>
          <p:cNvGrpSpPr/>
          <p:nvPr/>
        </p:nvGrpSpPr>
        <p:grpSpPr>
          <a:xfrm>
            <a:off x="6479098" y="1534493"/>
            <a:ext cx="1230210" cy="1906688"/>
            <a:chOff x="7324698" y="2348631"/>
            <a:chExt cx="1230210" cy="1906688"/>
          </a:xfrm>
        </p:grpSpPr>
        <p:grpSp>
          <p:nvGrpSpPr>
            <p:cNvPr id="359" name="Google Shape;359;p28"/>
            <p:cNvGrpSpPr/>
            <p:nvPr/>
          </p:nvGrpSpPr>
          <p:grpSpPr>
            <a:xfrm>
              <a:off x="73246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348" name="Google Shape;348;p2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0" name="Google Shape;360;p28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السائق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sp>
          <p:nvSpPr>
            <p:cNvPr id="361" name="Google Shape;361;p28"/>
            <p:cNvSpPr/>
            <p:nvPr/>
          </p:nvSpPr>
          <p:spPr>
            <a:xfrm>
              <a:off x="7808825" y="2983875"/>
              <a:ext cx="630000" cy="2169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latin typeface="Cairo"/>
                  <a:ea typeface="Cairo"/>
                  <a:cs typeface="Cairo"/>
                  <a:sym typeface="Cairo"/>
                </a:rPr>
                <a:t>في رحلة</a:t>
              </a:r>
              <a:endParaRPr sz="700"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8051888" y="3751188"/>
              <a:ext cx="97500" cy="975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28"/>
          <p:cNvSpPr/>
          <p:nvPr/>
        </p:nvSpPr>
        <p:spPr>
          <a:xfrm>
            <a:off x="921288" y="2830900"/>
            <a:ext cx="97500" cy="97500"/>
          </a:xfrm>
          <a:prstGeom prst="ellipse">
            <a:avLst/>
          </a:prstGeom>
          <a:solidFill>
            <a:srgbClr val="009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8"/>
          <p:cNvSpPr/>
          <p:nvPr/>
        </p:nvSpPr>
        <p:spPr>
          <a:xfrm>
            <a:off x="1175838" y="2474713"/>
            <a:ext cx="97500" cy="975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28"/>
          <p:cNvGrpSpPr/>
          <p:nvPr/>
        </p:nvGrpSpPr>
        <p:grpSpPr>
          <a:xfrm>
            <a:off x="6648499" y="2867186"/>
            <a:ext cx="432851" cy="376525"/>
            <a:chOff x="1475949" y="3264300"/>
            <a:chExt cx="432851" cy="376525"/>
          </a:xfrm>
        </p:grpSpPr>
        <p:pic>
          <p:nvPicPr>
            <p:cNvPr id="366" name="Google Shape;366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8" name="Google Shape;368;p28"/>
          <p:cNvCxnSpPr>
            <a:endCxn id="351" idx="2"/>
          </p:cNvCxnSpPr>
          <p:nvPr/>
        </p:nvCxnSpPr>
        <p:spPr>
          <a:xfrm rot="5400000">
            <a:off x="891240" y="2497832"/>
            <a:ext cx="946200" cy="940500"/>
          </a:xfrm>
          <a:prstGeom prst="bentConnector3">
            <a:avLst>
              <a:gd fmla="val 125166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28"/>
          <p:cNvSpPr txBox="1"/>
          <p:nvPr/>
        </p:nvSpPr>
        <p:spPr>
          <a:xfrm>
            <a:off x="1743825" y="3030838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ملاحظة تحديث موقع السائق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370" name="Google Shape;370;p28"/>
          <p:cNvCxnSpPr/>
          <p:nvPr/>
        </p:nvCxnSpPr>
        <p:spPr>
          <a:xfrm flipH="1">
            <a:off x="3757498" y="1825080"/>
            <a:ext cx="2721600" cy="2115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28"/>
          <p:cNvSpPr txBox="1"/>
          <p:nvPr/>
        </p:nvSpPr>
        <p:spPr>
          <a:xfrm>
            <a:off x="4233250" y="1464188"/>
            <a:ext cx="1902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تحديث موقع السائق على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/>
          <p:nvPr>
            <p:ph type="title"/>
          </p:nvPr>
        </p:nvSpPr>
        <p:spPr>
          <a:xfrm>
            <a:off x="7876050" y="1164350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</a:t>
            </a:r>
            <a:endParaRPr/>
          </a:p>
        </p:txBody>
      </p:sp>
      <p:pic>
        <p:nvPicPr>
          <p:cNvPr id="377" name="Google Shape;3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325" y="2036705"/>
            <a:ext cx="1502051" cy="516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8" name="Google Shape;378;p29"/>
          <p:cNvCxnSpPr>
            <a:endCxn id="379" idx="1"/>
          </p:cNvCxnSpPr>
          <p:nvPr/>
        </p:nvCxnSpPr>
        <p:spPr>
          <a:xfrm>
            <a:off x="4763172" y="2386438"/>
            <a:ext cx="17739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80" name="Google Shape;380;p29"/>
          <p:cNvSpPr txBox="1"/>
          <p:nvPr/>
        </p:nvSpPr>
        <p:spPr>
          <a:xfrm>
            <a:off x="4709750" y="1925313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381" name="Google Shape;381;p29"/>
          <p:cNvCxnSpPr>
            <a:stCxn id="382" idx="3"/>
          </p:cNvCxnSpPr>
          <p:nvPr/>
        </p:nvCxnSpPr>
        <p:spPr>
          <a:xfrm flipH="1" rot="10800000">
            <a:off x="1480208" y="2386438"/>
            <a:ext cx="14037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83" name="Google Shape;383;p29"/>
          <p:cNvSpPr txBox="1"/>
          <p:nvPr/>
        </p:nvSpPr>
        <p:spPr>
          <a:xfrm>
            <a:off x="1448613" y="1821813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384" name="Google Shape;384;p29"/>
          <p:cNvGrpSpPr/>
          <p:nvPr/>
        </p:nvGrpSpPr>
        <p:grpSpPr>
          <a:xfrm>
            <a:off x="249998" y="1534493"/>
            <a:ext cx="1230210" cy="1906688"/>
            <a:chOff x="1095598" y="2348631"/>
            <a:chExt cx="1230210" cy="1906688"/>
          </a:xfrm>
        </p:grpSpPr>
        <p:grpSp>
          <p:nvGrpSpPr>
            <p:cNvPr id="385" name="Google Shape;385;p29"/>
            <p:cNvGrpSpPr/>
            <p:nvPr/>
          </p:nvGrpSpPr>
          <p:grpSpPr>
            <a:xfrm>
              <a:off x="10955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382" name="Google Shape;382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6" name="Google Shape;386;p29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الراكب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pic>
          <p:nvPicPr>
            <p:cNvPr id="387" name="Google Shape;387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" name="Google Shape;389;p29"/>
          <p:cNvGrpSpPr/>
          <p:nvPr/>
        </p:nvGrpSpPr>
        <p:grpSpPr>
          <a:xfrm>
            <a:off x="6479098" y="1534493"/>
            <a:ext cx="1230210" cy="1906688"/>
            <a:chOff x="7324698" y="2348631"/>
            <a:chExt cx="1230210" cy="1906688"/>
          </a:xfrm>
        </p:grpSpPr>
        <p:grpSp>
          <p:nvGrpSpPr>
            <p:cNvPr id="390" name="Google Shape;390;p29"/>
            <p:cNvGrpSpPr/>
            <p:nvPr/>
          </p:nvGrpSpPr>
          <p:grpSpPr>
            <a:xfrm>
              <a:off x="73246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379" name="Google Shape;379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1" name="Google Shape;391;p29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السائق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sp>
          <p:nvSpPr>
            <p:cNvPr id="392" name="Google Shape;392;p29"/>
            <p:cNvSpPr/>
            <p:nvPr/>
          </p:nvSpPr>
          <p:spPr>
            <a:xfrm>
              <a:off x="7808825" y="2983875"/>
              <a:ext cx="630000" cy="2169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000000"/>
                  </a:solidFill>
                  <a:latin typeface="Cairo"/>
                  <a:ea typeface="Cairo"/>
                  <a:cs typeface="Cairo"/>
                  <a:sym typeface="Cairo"/>
                </a:rPr>
                <a:t>في رحلة</a:t>
              </a:r>
              <a:endParaRPr sz="700"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7884514" y="4033527"/>
              <a:ext cx="97500" cy="975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29"/>
          <p:cNvSpPr/>
          <p:nvPr/>
        </p:nvSpPr>
        <p:spPr>
          <a:xfrm>
            <a:off x="921288" y="2830900"/>
            <a:ext cx="97500" cy="97500"/>
          </a:xfrm>
          <a:prstGeom prst="ellipse">
            <a:avLst/>
          </a:prstGeom>
          <a:solidFill>
            <a:srgbClr val="009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1023438" y="2779513"/>
            <a:ext cx="97500" cy="975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29"/>
          <p:cNvGrpSpPr/>
          <p:nvPr/>
        </p:nvGrpSpPr>
        <p:grpSpPr>
          <a:xfrm>
            <a:off x="6648499" y="2867186"/>
            <a:ext cx="432851" cy="376525"/>
            <a:chOff x="1475949" y="3264300"/>
            <a:chExt cx="432851" cy="376525"/>
          </a:xfrm>
        </p:grpSpPr>
        <p:pic>
          <p:nvPicPr>
            <p:cNvPr id="397" name="Google Shape;397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99" name="Google Shape;399;p29"/>
          <p:cNvCxnSpPr>
            <a:endCxn id="382" idx="2"/>
          </p:cNvCxnSpPr>
          <p:nvPr/>
        </p:nvCxnSpPr>
        <p:spPr>
          <a:xfrm rot="5400000">
            <a:off x="891240" y="2497832"/>
            <a:ext cx="946200" cy="940500"/>
          </a:xfrm>
          <a:prstGeom prst="bentConnector3">
            <a:avLst>
              <a:gd fmla="val 125166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29"/>
          <p:cNvSpPr txBox="1"/>
          <p:nvPr/>
        </p:nvSpPr>
        <p:spPr>
          <a:xfrm>
            <a:off x="1743825" y="3030838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ملاحظة تحديث موقع السائق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401" name="Google Shape;401;p29"/>
          <p:cNvCxnSpPr/>
          <p:nvPr/>
        </p:nvCxnSpPr>
        <p:spPr>
          <a:xfrm flipH="1">
            <a:off x="3757498" y="1825080"/>
            <a:ext cx="2721600" cy="2115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29"/>
          <p:cNvSpPr txBox="1"/>
          <p:nvPr/>
        </p:nvSpPr>
        <p:spPr>
          <a:xfrm>
            <a:off x="4233250" y="1464188"/>
            <a:ext cx="1902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تحديث موقع السائق على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>
            <p:ph type="title"/>
          </p:nvPr>
        </p:nvSpPr>
        <p:spPr>
          <a:xfrm>
            <a:off x="7876050" y="1164350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14</a:t>
            </a:r>
            <a:endParaRPr/>
          </a:p>
        </p:txBody>
      </p:sp>
      <p:pic>
        <p:nvPicPr>
          <p:cNvPr id="408" name="Google Shape;4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325" y="2155768"/>
            <a:ext cx="1502051" cy="516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9" name="Google Shape;409;p30"/>
          <p:cNvCxnSpPr>
            <a:endCxn id="410" idx="1"/>
          </p:cNvCxnSpPr>
          <p:nvPr/>
        </p:nvCxnSpPr>
        <p:spPr>
          <a:xfrm>
            <a:off x="4763172" y="2505500"/>
            <a:ext cx="17739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11" name="Google Shape;411;p30"/>
          <p:cNvSpPr txBox="1"/>
          <p:nvPr/>
        </p:nvSpPr>
        <p:spPr>
          <a:xfrm>
            <a:off x="4709750" y="2044375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412" name="Google Shape;412;p30"/>
          <p:cNvCxnSpPr>
            <a:stCxn id="413" idx="3"/>
          </p:cNvCxnSpPr>
          <p:nvPr/>
        </p:nvCxnSpPr>
        <p:spPr>
          <a:xfrm flipH="1" rot="10800000">
            <a:off x="1480208" y="2505500"/>
            <a:ext cx="14037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14" name="Google Shape;414;p30"/>
          <p:cNvSpPr txBox="1"/>
          <p:nvPr/>
        </p:nvSpPr>
        <p:spPr>
          <a:xfrm>
            <a:off x="1448613" y="1940875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415" name="Google Shape;415;p30"/>
          <p:cNvGrpSpPr/>
          <p:nvPr/>
        </p:nvGrpSpPr>
        <p:grpSpPr>
          <a:xfrm>
            <a:off x="249998" y="1653556"/>
            <a:ext cx="1230210" cy="1906688"/>
            <a:chOff x="1095598" y="2348631"/>
            <a:chExt cx="1230210" cy="1906688"/>
          </a:xfrm>
        </p:grpSpPr>
        <p:grpSp>
          <p:nvGrpSpPr>
            <p:cNvPr id="416" name="Google Shape;416;p30"/>
            <p:cNvGrpSpPr/>
            <p:nvPr/>
          </p:nvGrpSpPr>
          <p:grpSpPr>
            <a:xfrm>
              <a:off x="10955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413" name="Google Shape;413;p3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7" name="Google Shape;417;p30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الراكب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pic>
          <p:nvPicPr>
            <p:cNvPr id="418" name="Google Shape;418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0" name="Google Shape;420;p30"/>
          <p:cNvGrpSpPr/>
          <p:nvPr/>
        </p:nvGrpSpPr>
        <p:grpSpPr>
          <a:xfrm>
            <a:off x="6479098" y="1653556"/>
            <a:ext cx="1230210" cy="1906688"/>
            <a:chOff x="7324698" y="2348631"/>
            <a:chExt cx="1230210" cy="1906688"/>
          </a:xfrm>
        </p:grpSpPr>
        <p:grpSp>
          <p:nvGrpSpPr>
            <p:cNvPr id="421" name="Google Shape;421;p30"/>
            <p:cNvGrpSpPr/>
            <p:nvPr/>
          </p:nvGrpSpPr>
          <p:grpSpPr>
            <a:xfrm>
              <a:off x="73246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410" name="Google Shape;410;p3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2" name="Google Shape;422;p30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السائق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sp>
          <p:nvSpPr>
            <p:cNvPr id="423" name="Google Shape;423;p30"/>
            <p:cNvSpPr/>
            <p:nvPr/>
          </p:nvSpPr>
          <p:spPr>
            <a:xfrm>
              <a:off x="7808825" y="2983875"/>
              <a:ext cx="630000" cy="2169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latin typeface="Cairo"/>
                  <a:ea typeface="Cairo"/>
                  <a:cs typeface="Cairo"/>
                  <a:sym typeface="Cairo"/>
                </a:rPr>
                <a:t>إلى الوجهة</a:t>
              </a:r>
              <a:endParaRPr sz="700"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7884514" y="4033527"/>
              <a:ext cx="97500" cy="975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30"/>
          <p:cNvSpPr/>
          <p:nvPr/>
        </p:nvSpPr>
        <p:spPr>
          <a:xfrm>
            <a:off x="921288" y="2949963"/>
            <a:ext cx="97500" cy="97500"/>
          </a:xfrm>
          <a:prstGeom prst="ellipse">
            <a:avLst/>
          </a:prstGeom>
          <a:solidFill>
            <a:srgbClr val="009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0"/>
          <p:cNvSpPr/>
          <p:nvPr/>
        </p:nvSpPr>
        <p:spPr>
          <a:xfrm>
            <a:off x="1023438" y="2898575"/>
            <a:ext cx="97500" cy="975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30"/>
          <p:cNvGrpSpPr/>
          <p:nvPr/>
        </p:nvGrpSpPr>
        <p:grpSpPr>
          <a:xfrm>
            <a:off x="6648499" y="2986249"/>
            <a:ext cx="432851" cy="376525"/>
            <a:chOff x="1475949" y="3264300"/>
            <a:chExt cx="432851" cy="376525"/>
          </a:xfrm>
        </p:grpSpPr>
        <p:pic>
          <p:nvPicPr>
            <p:cNvPr id="428" name="Google Shape;428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30" name="Google Shape;430;p30"/>
          <p:cNvCxnSpPr>
            <a:endCxn id="408" idx="2"/>
          </p:cNvCxnSpPr>
          <p:nvPr/>
        </p:nvCxnSpPr>
        <p:spPr>
          <a:xfrm rot="10800000">
            <a:off x="3757351" y="2672100"/>
            <a:ext cx="2801700" cy="456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30"/>
          <p:cNvSpPr txBox="1"/>
          <p:nvPr/>
        </p:nvSpPr>
        <p:spPr>
          <a:xfrm>
            <a:off x="4140675" y="2724875"/>
            <a:ext cx="1902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تحديث حالة الرحلة "إلى الوجهة"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432" name="Google Shape;432;p30"/>
          <p:cNvCxnSpPr/>
          <p:nvPr/>
        </p:nvCxnSpPr>
        <p:spPr>
          <a:xfrm flipH="1">
            <a:off x="3757498" y="1944142"/>
            <a:ext cx="2721600" cy="2115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30"/>
          <p:cNvSpPr txBox="1"/>
          <p:nvPr/>
        </p:nvSpPr>
        <p:spPr>
          <a:xfrm>
            <a:off x="4233250" y="1583250"/>
            <a:ext cx="1902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تحديث موقع السائق على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"/>
          <p:cNvSpPr txBox="1"/>
          <p:nvPr>
            <p:ph type="title"/>
          </p:nvPr>
        </p:nvSpPr>
        <p:spPr>
          <a:xfrm>
            <a:off x="7876050" y="1164350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15</a:t>
            </a:r>
            <a:endParaRPr/>
          </a:p>
        </p:txBody>
      </p:sp>
      <p:pic>
        <p:nvPicPr>
          <p:cNvPr id="439" name="Google Shape;4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300" y="2036705"/>
            <a:ext cx="1502051" cy="516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0" name="Google Shape;440;p31"/>
          <p:cNvCxnSpPr>
            <a:endCxn id="441" idx="1"/>
          </p:cNvCxnSpPr>
          <p:nvPr/>
        </p:nvCxnSpPr>
        <p:spPr>
          <a:xfrm>
            <a:off x="4777147" y="2386438"/>
            <a:ext cx="17739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2" name="Google Shape;442;p31"/>
          <p:cNvSpPr txBox="1"/>
          <p:nvPr/>
        </p:nvSpPr>
        <p:spPr>
          <a:xfrm>
            <a:off x="4723725" y="1925313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443" name="Google Shape;443;p31"/>
          <p:cNvCxnSpPr>
            <a:stCxn id="444" idx="3"/>
          </p:cNvCxnSpPr>
          <p:nvPr/>
        </p:nvCxnSpPr>
        <p:spPr>
          <a:xfrm flipH="1" rot="10800000">
            <a:off x="1494183" y="2386438"/>
            <a:ext cx="14037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5" name="Google Shape;445;p31"/>
          <p:cNvSpPr txBox="1"/>
          <p:nvPr/>
        </p:nvSpPr>
        <p:spPr>
          <a:xfrm>
            <a:off x="1462588" y="1821813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446" name="Google Shape;446;p31"/>
          <p:cNvGrpSpPr/>
          <p:nvPr/>
        </p:nvGrpSpPr>
        <p:grpSpPr>
          <a:xfrm>
            <a:off x="263973" y="1534493"/>
            <a:ext cx="1230210" cy="1906688"/>
            <a:chOff x="1095598" y="2348631"/>
            <a:chExt cx="1230210" cy="1906688"/>
          </a:xfrm>
        </p:grpSpPr>
        <p:grpSp>
          <p:nvGrpSpPr>
            <p:cNvPr id="447" name="Google Shape;447;p31"/>
            <p:cNvGrpSpPr/>
            <p:nvPr/>
          </p:nvGrpSpPr>
          <p:grpSpPr>
            <a:xfrm>
              <a:off x="10955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444" name="Google Shape;444;p3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8" name="Google Shape;448;p31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الراكب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pic>
          <p:nvPicPr>
            <p:cNvPr id="449" name="Google Shape;449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" name="Google Shape;451;p31"/>
          <p:cNvGrpSpPr/>
          <p:nvPr/>
        </p:nvGrpSpPr>
        <p:grpSpPr>
          <a:xfrm>
            <a:off x="6493073" y="1534493"/>
            <a:ext cx="1230210" cy="1906688"/>
            <a:chOff x="7324698" y="2348631"/>
            <a:chExt cx="1230210" cy="1906688"/>
          </a:xfrm>
        </p:grpSpPr>
        <p:grpSp>
          <p:nvGrpSpPr>
            <p:cNvPr id="452" name="Google Shape;452;p31"/>
            <p:cNvGrpSpPr/>
            <p:nvPr/>
          </p:nvGrpSpPr>
          <p:grpSpPr>
            <a:xfrm>
              <a:off x="73246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441" name="Google Shape;441;p3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3" name="Google Shape;453;p31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السائق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>
              <a:off x="7808825" y="2983875"/>
              <a:ext cx="630000" cy="2169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latin typeface="Cairo"/>
                  <a:ea typeface="Cairo"/>
                  <a:cs typeface="Cairo"/>
                  <a:sym typeface="Cairo"/>
                </a:rPr>
                <a:t>إلى الوجهة</a:t>
              </a:r>
              <a:endParaRPr sz="700"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7884514" y="4033527"/>
              <a:ext cx="97500" cy="975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31"/>
          <p:cNvSpPr/>
          <p:nvPr/>
        </p:nvSpPr>
        <p:spPr>
          <a:xfrm>
            <a:off x="1037413" y="2779513"/>
            <a:ext cx="97500" cy="975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p31"/>
          <p:cNvGrpSpPr/>
          <p:nvPr/>
        </p:nvGrpSpPr>
        <p:grpSpPr>
          <a:xfrm>
            <a:off x="6662474" y="2867186"/>
            <a:ext cx="432851" cy="376525"/>
            <a:chOff x="1475949" y="3264300"/>
            <a:chExt cx="432851" cy="376525"/>
          </a:xfrm>
        </p:grpSpPr>
        <p:pic>
          <p:nvPicPr>
            <p:cNvPr id="458" name="Google Shape;458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0" name="Google Shape;460;p31"/>
          <p:cNvCxnSpPr>
            <a:endCxn id="444" idx="2"/>
          </p:cNvCxnSpPr>
          <p:nvPr/>
        </p:nvCxnSpPr>
        <p:spPr>
          <a:xfrm rot="5400000">
            <a:off x="905215" y="2497832"/>
            <a:ext cx="946200" cy="940500"/>
          </a:xfrm>
          <a:prstGeom prst="bentConnector3">
            <a:avLst>
              <a:gd fmla="val 125166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31"/>
          <p:cNvSpPr txBox="1"/>
          <p:nvPr/>
        </p:nvSpPr>
        <p:spPr>
          <a:xfrm>
            <a:off x="1757800" y="3030838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ملاحظة تحديث حالة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462" name="Google Shape;462;p31"/>
          <p:cNvCxnSpPr/>
          <p:nvPr/>
        </p:nvCxnSpPr>
        <p:spPr>
          <a:xfrm flipH="1">
            <a:off x="3771473" y="1825080"/>
            <a:ext cx="2721600" cy="2115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31"/>
          <p:cNvSpPr txBox="1"/>
          <p:nvPr/>
        </p:nvSpPr>
        <p:spPr>
          <a:xfrm>
            <a:off x="4247225" y="1464188"/>
            <a:ext cx="1902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تحديث موقع السائق على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2"/>
          <p:cNvSpPr txBox="1"/>
          <p:nvPr>
            <p:ph type="title"/>
          </p:nvPr>
        </p:nvSpPr>
        <p:spPr>
          <a:xfrm>
            <a:off x="7876050" y="1164350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16</a:t>
            </a:r>
            <a:endParaRPr/>
          </a:p>
        </p:txBody>
      </p:sp>
      <p:pic>
        <p:nvPicPr>
          <p:cNvPr id="469" name="Google Shape;4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325" y="2155768"/>
            <a:ext cx="1502051" cy="516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0" name="Google Shape;470;p32"/>
          <p:cNvCxnSpPr>
            <a:endCxn id="471" idx="1"/>
          </p:cNvCxnSpPr>
          <p:nvPr/>
        </p:nvCxnSpPr>
        <p:spPr>
          <a:xfrm>
            <a:off x="4770172" y="2505500"/>
            <a:ext cx="17739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72" name="Google Shape;472;p32"/>
          <p:cNvSpPr txBox="1"/>
          <p:nvPr/>
        </p:nvSpPr>
        <p:spPr>
          <a:xfrm>
            <a:off x="4716750" y="2044375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473" name="Google Shape;473;p32"/>
          <p:cNvCxnSpPr>
            <a:stCxn id="474" idx="3"/>
          </p:cNvCxnSpPr>
          <p:nvPr/>
        </p:nvCxnSpPr>
        <p:spPr>
          <a:xfrm flipH="1" rot="10800000">
            <a:off x="1487208" y="2505500"/>
            <a:ext cx="14037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75" name="Google Shape;475;p32"/>
          <p:cNvSpPr txBox="1"/>
          <p:nvPr/>
        </p:nvSpPr>
        <p:spPr>
          <a:xfrm>
            <a:off x="1455613" y="1940875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476" name="Google Shape;476;p32"/>
          <p:cNvGrpSpPr/>
          <p:nvPr/>
        </p:nvGrpSpPr>
        <p:grpSpPr>
          <a:xfrm>
            <a:off x="256998" y="1653556"/>
            <a:ext cx="1230210" cy="1906688"/>
            <a:chOff x="1095598" y="2348631"/>
            <a:chExt cx="1230210" cy="1906688"/>
          </a:xfrm>
        </p:grpSpPr>
        <p:grpSp>
          <p:nvGrpSpPr>
            <p:cNvPr id="477" name="Google Shape;477;p32"/>
            <p:cNvGrpSpPr/>
            <p:nvPr/>
          </p:nvGrpSpPr>
          <p:grpSpPr>
            <a:xfrm>
              <a:off x="10955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474" name="Google Shape;474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8" name="Google Shape;478;p32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الراكب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pic>
          <p:nvPicPr>
            <p:cNvPr id="479" name="Google Shape;479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0" name="Google Shape;480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1" name="Google Shape;481;p32"/>
          <p:cNvGrpSpPr/>
          <p:nvPr/>
        </p:nvGrpSpPr>
        <p:grpSpPr>
          <a:xfrm>
            <a:off x="6486098" y="1653556"/>
            <a:ext cx="1230210" cy="1906688"/>
            <a:chOff x="7324698" y="2348631"/>
            <a:chExt cx="1230210" cy="1906688"/>
          </a:xfrm>
        </p:grpSpPr>
        <p:grpSp>
          <p:nvGrpSpPr>
            <p:cNvPr id="482" name="Google Shape;482;p32"/>
            <p:cNvGrpSpPr/>
            <p:nvPr/>
          </p:nvGrpSpPr>
          <p:grpSpPr>
            <a:xfrm>
              <a:off x="73246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471" name="Google Shape;471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3" name="Google Shape;483;p32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السائق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sp>
          <p:nvSpPr>
            <p:cNvPr id="484" name="Google Shape;484;p32"/>
            <p:cNvSpPr/>
            <p:nvPr/>
          </p:nvSpPr>
          <p:spPr>
            <a:xfrm>
              <a:off x="7808825" y="2983875"/>
              <a:ext cx="630000" cy="2169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latin typeface="Cairo"/>
                  <a:ea typeface="Cairo"/>
                  <a:cs typeface="Cairo"/>
                  <a:sym typeface="Cairo"/>
                </a:rPr>
                <a:t>تم الوصول</a:t>
              </a:r>
              <a:endParaRPr sz="700"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7503514" y="3896101"/>
              <a:ext cx="97500" cy="975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32"/>
          <p:cNvSpPr/>
          <p:nvPr/>
        </p:nvSpPr>
        <p:spPr>
          <a:xfrm>
            <a:off x="656925" y="2799914"/>
            <a:ext cx="97500" cy="975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7" name="Google Shape;487;p32"/>
          <p:cNvCxnSpPr>
            <a:endCxn id="469" idx="2"/>
          </p:cNvCxnSpPr>
          <p:nvPr/>
        </p:nvCxnSpPr>
        <p:spPr>
          <a:xfrm rot="10800000">
            <a:off x="3764351" y="2672100"/>
            <a:ext cx="2801700" cy="456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88" name="Google Shape;488;p32"/>
          <p:cNvGrpSpPr/>
          <p:nvPr/>
        </p:nvGrpSpPr>
        <p:grpSpPr>
          <a:xfrm>
            <a:off x="6655499" y="2986249"/>
            <a:ext cx="432851" cy="376525"/>
            <a:chOff x="1475949" y="3264300"/>
            <a:chExt cx="432851" cy="376525"/>
          </a:xfrm>
        </p:grpSpPr>
        <p:pic>
          <p:nvPicPr>
            <p:cNvPr id="489" name="Google Shape;489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0" name="Google Shape;490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1" name="Google Shape;491;p32"/>
          <p:cNvSpPr txBox="1"/>
          <p:nvPr/>
        </p:nvSpPr>
        <p:spPr>
          <a:xfrm>
            <a:off x="4147675" y="2724875"/>
            <a:ext cx="1902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تحديث حالة الرحلة "تم الوصول"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492" name="Google Shape;492;p32"/>
          <p:cNvCxnSpPr/>
          <p:nvPr/>
        </p:nvCxnSpPr>
        <p:spPr>
          <a:xfrm flipH="1">
            <a:off x="3764498" y="1944142"/>
            <a:ext cx="2721600" cy="2115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32"/>
          <p:cNvSpPr txBox="1"/>
          <p:nvPr/>
        </p:nvSpPr>
        <p:spPr>
          <a:xfrm>
            <a:off x="4240250" y="1583250"/>
            <a:ext cx="1902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تحديث موقع السائق على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/>
          <p:nvPr>
            <p:ph type="title"/>
          </p:nvPr>
        </p:nvSpPr>
        <p:spPr>
          <a:xfrm>
            <a:off x="7876050" y="1164350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17</a:t>
            </a:r>
            <a:endParaRPr/>
          </a:p>
        </p:txBody>
      </p:sp>
      <p:pic>
        <p:nvPicPr>
          <p:cNvPr id="499" name="Google Shape;4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300" y="2036705"/>
            <a:ext cx="1502051" cy="516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0" name="Google Shape;500;p33"/>
          <p:cNvCxnSpPr>
            <a:endCxn id="501" idx="1"/>
          </p:cNvCxnSpPr>
          <p:nvPr/>
        </p:nvCxnSpPr>
        <p:spPr>
          <a:xfrm>
            <a:off x="4770147" y="2386438"/>
            <a:ext cx="17739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02" name="Google Shape;502;p33"/>
          <p:cNvSpPr txBox="1"/>
          <p:nvPr/>
        </p:nvSpPr>
        <p:spPr>
          <a:xfrm>
            <a:off x="4716725" y="1925313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503" name="Google Shape;503;p33"/>
          <p:cNvCxnSpPr>
            <a:stCxn id="504" idx="3"/>
          </p:cNvCxnSpPr>
          <p:nvPr/>
        </p:nvCxnSpPr>
        <p:spPr>
          <a:xfrm flipH="1" rot="10800000">
            <a:off x="1487183" y="2386438"/>
            <a:ext cx="14037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05" name="Google Shape;505;p33"/>
          <p:cNvSpPr txBox="1"/>
          <p:nvPr/>
        </p:nvSpPr>
        <p:spPr>
          <a:xfrm>
            <a:off x="1455588" y="1821813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506" name="Google Shape;506;p33"/>
          <p:cNvGrpSpPr/>
          <p:nvPr/>
        </p:nvGrpSpPr>
        <p:grpSpPr>
          <a:xfrm>
            <a:off x="256973" y="1534493"/>
            <a:ext cx="1230210" cy="1906688"/>
            <a:chOff x="2774921" y="2058900"/>
            <a:chExt cx="1711478" cy="2652599"/>
          </a:xfrm>
        </p:grpSpPr>
        <p:pic>
          <p:nvPicPr>
            <p:cNvPr id="504" name="Google Shape;504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55575" y="2058900"/>
              <a:ext cx="1630824" cy="2652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33"/>
            <p:cNvSpPr txBox="1"/>
            <p:nvPr/>
          </p:nvSpPr>
          <p:spPr>
            <a:xfrm>
              <a:off x="2774921" y="2358316"/>
              <a:ext cx="16872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rPr>
                <a:t>تطبيق الراكب</a:t>
              </a:r>
              <a:endParaRPr sz="9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endParaRPr>
            </a:p>
          </p:txBody>
        </p:sp>
      </p:grpSp>
      <p:grpSp>
        <p:nvGrpSpPr>
          <p:cNvPr id="508" name="Google Shape;508;p33"/>
          <p:cNvGrpSpPr/>
          <p:nvPr/>
        </p:nvGrpSpPr>
        <p:grpSpPr>
          <a:xfrm>
            <a:off x="6486073" y="1534493"/>
            <a:ext cx="1230210" cy="1906688"/>
            <a:chOff x="7324698" y="2348631"/>
            <a:chExt cx="1230210" cy="1906688"/>
          </a:xfrm>
        </p:grpSpPr>
        <p:grpSp>
          <p:nvGrpSpPr>
            <p:cNvPr id="509" name="Google Shape;509;p33"/>
            <p:cNvGrpSpPr/>
            <p:nvPr/>
          </p:nvGrpSpPr>
          <p:grpSpPr>
            <a:xfrm>
              <a:off x="73246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501" name="Google Shape;501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0" name="Google Shape;510;p33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السائق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sp>
          <p:nvSpPr>
            <p:cNvPr id="511" name="Google Shape;511;p33"/>
            <p:cNvSpPr/>
            <p:nvPr/>
          </p:nvSpPr>
          <p:spPr>
            <a:xfrm>
              <a:off x="7808825" y="2983875"/>
              <a:ext cx="630000" cy="2169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latin typeface="Cairo"/>
                  <a:ea typeface="Cairo"/>
                  <a:cs typeface="Cairo"/>
                  <a:sym typeface="Cairo"/>
                </a:rPr>
                <a:t>تم الوصول</a:t>
              </a:r>
              <a:endParaRPr sz="700"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7503514" y="3896101"/>
              <a:ext cx="97500" cy="975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33"/>
          <p:cNvSpPr/>
          <p:nvPr/>
        </p:nvSpPr>
        <p:spPr>
          <a:xfrm>
            <a:off x="610648" y="2643417"/>
            <a:ext cx="97500" cy="97500"/>
          </a:xfrm>
          <a:prstGeom prst="ellipse">
            <a:avLst/>
          </a:prstGeom>
          <a:solidFill>
            <a:srgbClr val="009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4" name="Google Shape;514;p33"/>
          <p:cNvCxnSpPr>
            <a:endCxn id="504" idx="2"/>
          </p:cNvCxnSpPr>
          <p:nvPr/>
        </p:nvCxnSpPr>
        <p:spPr>
          <a:xfrm rot="5400000">
            <a:off x="898215" y="2497832"/>
            <a:ext cx="946200" cy="940500"/>
          </a:xfrm>
          <a:prstGeom prst="bentConnector3">
            <a:avLst>
              <a:gd fmla="val 125166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15" name="Google Shape;515;p33"/>
          <p:cNvGrpSpPr/>
          <p:nvPr/>
        </p:nvGrpSpPr>
        <p:grpSpPr>
          <a:xfrm>
            <a:off x="6655474" y="2867186"/>
            <a:ext cx="432851" cy="376525"/>
            <a:chOff x="1475949" y="3264300"/>
            <a:chExt cx="432851" cy="376525"/>
          </a:xfrm>
        </p:grpSpPr>
        <p:pic>
          <p:nvPicPr>
            <p:cNvPr id="516" name="Google Shape;516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Google Shape;517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8" name="Google Shape;518;p33"/>
          <p:cNvSpPr txBox="1"/>
          <p:nvPr/>
        </p:nvSpPr>
        <p:spPr>
          <a:xfrm>
            <a:off x="1750800" y="3030838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ملاحظة تحديث حالة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519" name="Google Shape;519;p33"/>
          <p:cNvCxnSpPr/>
          <p:nvPr/>
        </p:nvCxnSpPr>
        <p:spPr>
          <a:xfrm flipH="1">
            <a:off x="3764473" y="1825080"/>
            <a:ext cx="2721600" cy="2115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33"/>
          <p:cNvSpPr txBox="1"/>
          <p:nvPr/>
        </p:nvSpPr>
        <p:spPr>
          <a:xfrm>
            <a:off x="4240225" y="1464188"/>
            <a:ext cx="1902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تحديث موقع السائق على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21" name="Google Shape;521;p33"/>
          <p:cNvSpPr/>
          <p:nvPr/>
        </p:nvSpPr>
        <p:spPr>
          <a:xfrm>
            <a:off x="510875" y="2403738"/>
            <a:ext cx="722400" cy="273000"/>
          </a:xfrm>
          <a:prstGeom prst="rect">
            <a:avLst/>
          </a:prstGeom>
          <a:solidFill>
            <a:srgbClr val="EEEEEE">
              <a:alpha val="74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Cairo"/>
                <a:ea typeface="Cairo"/>
                <a:cs typeface="Cairo"/>
                <a:sym typeface="Cairo"/>
              </a:rPr>
              <a:t>تم الوصول إلى الوجهة</a:t>
            </a:r>
            <a:endParaRPr sz="7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4"/>
          <p:cNvSpPr txBox="1"/>
          <p:nvPr>
            <p:ph type="title"/>
          </p:nvPr>
        </p:nvSpPr>
        <p:spPr>
          <a:xfrm>
            <a:off x="7876050" y="1164350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18</a:t>
            </a:r>
            <a:endParaRPr/>
          </a:p>
        </p:txBody>
      </p:sp>
      <p:pic>
        <p:nvPicPr>
          <p:cNvPr id="527" name="Google Shape;5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300" y="2001555"/>
            <a:ext cx="1502051" cy="516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8" name="Google Shape;528;p34"/>
          <p:cNvCxnSpPr>
            <a:stCxn id="529" idx="3"/>
          </p:cNvCxnSpPr>
          <p:nvPr/>
        </p:nvCxnSpPr>
        <p:spPr>
          <a:xfrm flipH="1" rot="10800000">
            <a:off x="1487183" y="2351288"/>
            <a:ext cx="14037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30" name="Google Shape;530;p34"/>
          <p:cNvSpPr txBox="1"/>
          <p:nvPr/>
        </p:nvSpPr>
        <p:spPr>
          <a:xfrm>
            <a:off x="1455588" y="1786663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531" name="Google Shape;531;p34"/>
          <p:cNvGrpSpPr/>
          <p:nvPr/>
        </p:nvGrpSpPr>
        <p:grpSpPr>
          <a:xfrm>
            <a:off x="256973" y="1499343"/>
            <a:ext cx="1230210" cy="1906688"/>
            <a:chOff x="2774921" y="2058900"/>
            <a:chExt cx="1711478" cy="2652599"/>
          </a:xfrm>
        </p:grpSpPr>
        <p:pic>
          <p:nvPicPr>
            <p:cNvPr id="529" name="Google Shape;529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55575" y="2058900"/>
              <a:ext cx="1630824" cy="2652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2" name="Google Shape;532;p34"/>
            <p:cNvSpPr txBox="1"/>
            <p:nvPr/>
          </p:nvSpPr>
          <p:spPr>
            <a:xfrm>
              <a:off x="2774921" y="2358316"/>
              <a:ext cx="16872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rPr>
                <a:t>تطبيق الراكب</a:t>
              </a:r>
              <a:endParaRPr sz="9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endParaRPr>
            </a:p>
          </p:txBody>
        </p:sp>
      </p:grpSp>
      <p:grpSp>
        <p:nvGrpSpPr>
          <p:cNvPr id="533" name="Google Shape;533;p34"/>
          <p:cNvGrpSpPr/>
          <p:nvPr/>
        </p:nvGrpSpPr>
        <p:grpSpPr>
          <a:xfrm>
            <a:off x="6486073" y="1499343"/>
            <a:ext cx="1230210" cy="1906688"/>
            <a:chOff x="7324698" y="2348631"/>
            <a:chExt cx="1230210" cy="1906688"/>
          </a:xfrm>
        </p:grpSpPr>
        <p:grpSp>
          <p:nvGrpSpPr>
            <p:cNvPr id="534" name="Google Shape;534;p34"/>
            <p:cNvGrpSpPr/>
            <p:nvPr/>
          </p:nvGrpSpPr>
          <p:grpSpPr>
            <a:xfrm>
              <a:off x="73246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535" name="Google Shape;535;p3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6" name="Google Shape;536;p34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السائق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sp>
          <p:nvSpPr>
            <p:cNvPr id="537" name="Google Shape;537;p34"/>
            <p:cNvSpPr/>
            <p:nvPr/>
          </p:nvSpPr>
          <p:spPr>
            <a:xfrm>
              <a:off x="7808825" y="2983875"/>
              <a:ext cx="630000" cy="2169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latin typeface="Cairo"/>
                  <a:ea typeface="Cairo"/>
                  <a:cs typeface="Cairo"/>
                  <a:sym typeface="Cairo"/>
                </a:rPr>
                <a:t>متاح</a:t>
              </a:r>
              <a:endParaRPr sz="700"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7503514" y="3896101"/>
              <a:ext cx="97500" cy="975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34"/>
          <p:cNvSpPr/>
          <p:nvPr/>
        </p:nvSpPr>
        <p:spPr>
          <a:xfrm>
            <a:off x="610648" y="2608267"/>
            <a:ext cx="97500" cy="97500"/>
          </a:xfrm>
          <a:prstGeom prst="ellipse">
            <a:avLst/>
          </a:prstGeom>
          <a:solidFill>
            <a:srgbClr val="009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0" name="Google Shape;540;p34"/>
          <p:cNvCxnSpPr>
            <a:endCxn id="529" idx="2"/>
          </p:cNvCxnSpPr>
          <p:nvPr/>
        </p:nvCxnSpPr>
        <p:spPr>
          <a:xfrm rot="5400000">
            <a:off x="898215" y="2462682"/>
            <a:ext cx="946200" cy="940500"/>
          </a:xfrm>
          <a:prstGeom prst="bentConnector3">
            <a:avLst>
              <a:gd fmla="val 125166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34"/>
          <p:cNvSpPr txBox="1"/>
          <p:nvPr/>
        </p:nvSpPr>
        <p:spPr>
          <a:xfrm>
            <a:off x="1750800" y="2995688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ملاحظة تحديث حالة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42" name="Google Shape;542;p34"/>
          <p:cNvSpPr/>
          <p:nvPr/>
        </p:nvSpPr>
        <p:spPr>
          <a:xfrm>
            <a:off x="510875" y="2368588"/>
            <a:ext cx="722400" cy="273000"/>
          </a:xfrm>
          <a:prstGeom prst="rect">
            <a:avLst/>
          </a:prstGeom>
          <a:solidFill>
            <a:srgbClr val="EEEEEE">
              <a:alpha val="74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Cairo"/>
                <a:ea typeface="Cairo"/>
                <a:cs typeface="Cairo"/>
                <a:sym typeface="Cairo"/>
              </a:rPr>
              <a:t>تم الوصول إلى الوجهة</a:t>
            </a:r>
            <a:endParaRPr sz="700"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543" name="Google Shape;543;p34"/>
          <p:cNvCxnSpPr/>
          <p:nvPr/>
        </p:nvCxnSpPr>
        <p:spPr>
          <a:xfrm rot="10800000">
            <a:off x="3764326" y="2517888"/>
            <a:ext cx="2801700" cy="456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34"/>
          <p:cNvSpPr txBox="1"/>
          <p:nvPr/>
        </p:nvSpPr>
        <p:spPr>
          <a:xfrm>
            <a:off x="4147650" y="2570663"/>
            <a:ext cx="1902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تحديث حالة السائق "متاح"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545" name="Google Shape;545;p34"/>
          <p:cNvCxnSpPr/>
          <p:nvPr/>
        </p:nvCxnSpPr>
        <p:spPr>
          <a:xfrm>
            <a:off x="4770147" y="2351288"/>
            <a:ext cx="17739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46" name="Google Shape;546;p34"/>
          <p:cNvSpPr txBox="1"/>
          <p:nvPr/>
        </p:nvSpPr>
        <p:spPr>
          <a:xfrm>
            <a:off x="4716725" y="1890163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7"/>
          <p:cNvGrpSpPr/>
          <p:nvPr/>
        </p:nvGrpSpPr>
        <p:grpSpPr>
          <a:xfrm>
            <a:off x="5196873" y="1618406"/>
            <a:ext cx="1230210" cy="1906688"/>
            <a:chOff x="2774921" y="2058900"/>
            <a:chExt cx="1711478" cy="2652599"/>
          </a:xfrm>
        </p:grpSpPr>
        <p:pic>
          <p:nvPicPr>
            <p:cNvPr id="89" name="Google Shape;8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55575" y="2058900"/>
              <a:ext cx="1630824" cy="2652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7"/>
            <p:cNvSpPr txBox="1"/>
            <p:nvPr/>
          </p:nvSpPr>
          <p:spPr>
            <a:xfrm>
              <a:off x="2774921" y="2358316"/>
              <a:ext cx="16872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rPr>
                <a:t>تطبيق السائق</a:t>
              </a:r>
              <a:endParaRPr sz="9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endParaRPr>
            </a:p>
          </p:txBody>
        </p:sp>
      </p:grp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500" y="2120618"/>
            <a:ext cx="1502051" cy="5163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656300" y="1904550"/>
            <a:ext cx="24333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يتم تغيير حالة السائق إلى متاح Available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5389025" y="2339400"/>
            <a:ext cx="898500" cy="202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5389025" y="2644200"/>
            <a:ext cx="898500" cy="202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5389025" y="3025200"/>
            <a:ext cx="898500" cy="202200"/>
          </a:xfrm>
          <a:prstGeom prst="roundRect">
            <a:avLst>
              <a:gd fmla="val 16667" name="adj"/>
            </a:avLst>
          </a:prstGeom>
          <a:solidFill>
            <a:srgbClr val="0096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تسجيل الدخول</a:t>
            </a:r>
            <a:endParaRPr sz="7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96" name="Google Shape;96;p17"/>
          <p:cNvCxnSpPr>
            <a:stCxn id="91" idx="3"/>
            <a:endCxn id="89" idx="1"/>
          </p:cNvCxnSpPr>
          <p:nvPr/>
        </p:nvCxnSpPr>
        <p:spPr>
          <a:xfrm>
            <a:off x="2616551" y="2378784"/>
            <a:ext cx="2638200" cy="1929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7" name="Google Shape;97;p17"/>
          <p:cNvSpPr txBox="1"/>
          <p:nvPr>
            <p:ph type="title"/>
          </p:nvPr>
        </p:nvSpPr>
        <p:spPr>
          <a:xfrm>
            <a:off x="7876050" y="1164350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5"/>
          <p:cNvSpPr txBox="1"/>
          <p:nvPr>
            <p:ph type="title"/>
          </p:nvPr>
        </p:nvSpPr>
        <p:spPr>
          <a:xfrm>
            <a:off x="7876050" y="1164350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</a:t>
            </a:r>
            <a:endParaRPr/>
          </a:p>
        </p:txBody>
      </p:sp>
      <p:pic>
        <p:nvPicPr>
          <p:cNvPr id="552" name="Google Shape;5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300" y="2001555"/>
            <a:ext cx="1502051" cy="516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3" name="Google Shape;553;p35"/>
          <p:cNvCxnSpPr>
            <a:endCxn id="554" idx="1"/>
          </p:cNvCxnSpPr>
          <p:nvPr/>
        </p:nvCxnSpPr>
        <p:spPr>
          <a:xfrm>
            <a:off x="4770147" y="2351288"/>
            <a:ext cx="17739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55" name="Google Shape;555;p35"/>
          <p:cNvSpPr txBox="1"/>
          <p:nvPr/>
        </p:nvSpPr>
        <p:spPr>
          <a:xfrm>
            <a:off x="4716725" y="1890163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السائق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556" name="Google Shape;556;p35"/>
          <p:cNvCxnSpPr>
            <a:stCxn id="557" idx="3"/>
          </p:cNvCxnSpPr>
          <p:nvPr/>
        </p:nvCxnSpPr>
        <p:spPr>
          <a:xfrm flipH="1" rot="10800000">
            <a:off x="1487183" y="2351288"/>
            <a:ext cx="14037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58" name="Google Shape;558;p35"/>
          <p:cNvSpPr txBox="1"/>
          <p:nvPr/>
        </p:nvSpPr>
        <p:spPr>
          <a:xfrm>
            <a:off x="1455588" y="1786663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559" name="Google Shape;559;p35"/>
          <p:cNvGrpSpPr/>
          <p:nvPr/>
        </p:nvGrpSpPr>
        <p:grpSpPr>
          <a:xfrm>
            <a:off x="256973" y="1499343"/>
            <a:ext cx="1230210" cy="1906688"/>
            <a:chOff x="2774921" y="2058900"/>
            <a:chExt cx="1711478" cy="2652599"/>
          </a:xfrm>
        </p:grpSpPr>
        <p:pic>
          <p:nvPicPr>
            <p:cNvPr id="557" name="Google Shape;557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55575" y="2058900"/>
              <a:ext cx="1630824" cy="2652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0" name="Google Shape;560;p35"/>
            <p:cNvSpPr txBox="1"/>
            <p:nvPr/>
          </p:nvSpPr>
          <p:spPr>
            <a:xfrm>
              <a:off x="2774921" y="2358316"/>
              <a:ext cx="16872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rPr>
                <a:t>تطبيق الراكب</a:t>
              </a:r>
              <a:endParaRPr sz="9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endParaRPr>
            </a:p>
          </p:txBody>
        </p:sp>
      </p:grpSp>
      <p:grpSp>
        <p:nvGrpSpPr>
          <p:cNvPr id="561" name="Google Shape;561;p35"/>
          <p:cNvGrpSpPr/>
          <p:nvPr/>
        </p:nvGrpSpPr>
        <p:grpSpPr>
          <a:xfrm>
            <a:off x="6486073" y="1499343"/>
            <a:ext cx="1230210" cy="1906688"/>
            <a:chOff x="7324698" y="2348631"/>
            <a:chExt cx="1230210" cy="1906688"/>
          </a:xfrm>
        </p:grpSpPr>
        <p:grpSp>
          <p:nvGrpSpPr>
            <p:cNvPr id="562" name="Google Shape;562;p35"/>
            <p:cNvGrpSpPr/>
            <p:nvPr/>
          </p:nvGrpSpPr>
          <p:grpSpPr>
            <a:xfrm>
              <a:off x="73246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554" name="Google Shape;554;p3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3" name="Google Shape;563;p35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السائق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sp>
          <p:nvSpPr>
            <p:cNvPr id="564" name="Google Shape;564;p35"/>
            <p:cNvSpPr/>
            <p:nvPr/>
          </p:nvSpPr>
          <p:spPr>
            <a:xfrm>
              <a:off x="7808825" y="2983875"/>
              <a:ext cx="630000" cy="2169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latin typeface="Cairo"/>
                  <a:ea typeface="Cairo"/>
                  <a:cs typeface="Cairo"/>
                  <a:sym typeface="Cairo"/>
                </a:rPr>
                <a:t>متاح</a:t>
              </a:r>
              <a:endParaRPr sz="700"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7503514" y="3896101"/>
              <a:ext cx="97500" cy="975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35"/>
          <p:cNvSpPr/>
          <p:nvPr/>
        </p:nvSpPr>
        <p:spPr>
          <a:xfrm>
            <a:off x="610648" y="2608267"/>
            <a:ext cx="97500" cy="97500"/>
          </a:xfrm>
          <a:prstGeom prst="ellipse">
            <a:avLst/>
          </a:prstGeom>
          <a:solidFill>
            <a:srgbClr val="009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7" name="Google Shape;567;p35"/>
          <p:cNvCxnSpPr>
            <a:endCxn id="557" idx="2"/>
          </p:cNvCxnSpPr>
          <p:nvPr/>
        </p:nvCxnSpPr>
        <p:spPr>
          <a:xfrm rot="5400000">
            <a:off x="898215" y="2462682"/>
            <a:ext cx="946200" cy="940500"/>
          </a:xfrm>
          <a:prstGeom prst="bentConnector3">
            <a:avLst>
              <a:gd fmla="val 125166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35"/>
          <p:cNvSpPr txBox="1"/>
          <p:nvPr/>
        </p:nvSpPr>
        <p:spPr>
          <a:xfrm>
            <a:off x="1750800" y="2995688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ملاحظة تحديث حالة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69" name="Google Shape;569;p35"/>
          <p:cNvSpPr/>
          <p:nvPr/>
        </p:nvSpPr>
        <p:spPr>
          <a:xfrm>
            <a:off x="510875" y="2368588"/>
            <a:ext cx="722400" cy="273000"/>
          </a:xfrm>
          <a:prstGeom prst="rect">
            <a:avLst/>
          </a:prstGeom>
          <a:solidFill>
            <a:srgbClr val="EEEEEE">
              <a:alpha val="74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Cairo"/>
                <a:ea typeface="Cairo"/>
                <a:cs typeface="Cairo"/>
                <a:sym typeface="Cairo"/>
              </a:rPr>
              <a:t>تم الوصول إلى الوجهة</a:t>
            </a:r>
            <a:endParaRPr sz="7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/>
          <p:nvPr>
            <p:ph type="title"/>
          </p:nvPr>
        </p:nvSpPr>
        <p:spPr>
          <a:xfrm>
            <a:off x="7876050" y="1164350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</a:t>
            </a:r>
            <a:endParaRPr/>
          </a:p>
        </p:txBody>
      </p:sp>
      <p:pic>
        <p:nvPicPr>
          <p:cNvPr id="575" name="Google Shape;5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325" y="2120618"/>
            <a:ext cx="1502051" cy="516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6" name="Google Shape;576;p36"/>
          <p:cNvCxnSpPr>
            <a:endCxn id="577" idx="1"/>
          </p:cNvCxnSpPr>
          <p:nvPr/>
        </p:nvCxnSpPr>
        <p:spPr>
          <a:xfrm>
            <a:off x="4763172" y="2470350"/>
            <a:ext cx="17739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78" name="Google Shape;578;p36"/>
          <p:cNvSpPr txBox="1"/>
          <p:nvPr/>
        </p:nvSpPr>
        <p:spPr>
          <a:xfrm>
            <a:off x="4709750" y="2009225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السائق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579" name="Google Shape;579;p36"/>
          <p:cNvGrpSpPr/>
          <p:nvPr/>
        </p:nvGrpSpPr>
        <p:grpSpPr>
          <a:xfrm>
            <a:off x="249998" y="1618406"/>
            <a:ext cx="1230210" cy="1906688"/>
            <a:chOff x="2774921" y="2058900"/>
            <a:chExt cx="1711478" cy="2652599"/>
          </a:xfrm>
        </p:grpSpPr>
        <p:pic>
          <p:nvPicPr>
            <p:cNvPr id="580" name="Google Shape;580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55575" y="2058900"/>
              <a:ext cx="1630824" cy="2652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1" name="Google Shape;581;p36"/>
            <p:cNvSpPr txBox="1"/>
            <p:nvPr/>
          </p:nvSpPr>
          <p:spPr>
            <a:xfrm>
              <a:off x="2774921" y="2358316"/>
              <a:ext cx="16872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rPr>
                <a:t>تطبيق الراكب</a:t>
              </a:r>
              <a:endParaRPr sz="9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endParaRPr>
            </a:p>
          </p:txBody>
        </p:sp>
      </p:grpSp>
      <p:grpSp>
        <p:nvGrpSpPr>
          <p:cNvPr id="582" name="Google Shape;582;p36"/>
          <p:cNvGrpSpPr/>
          <p:nvPr/>
        </p:nvGrpSpPr>
        <p:grpSpPr>
          <a:xfrm>
            <a:off x="6479098" y="1618406"/>
            <a:ext cx="1230210" cy="1906688"/>
            <a:chOff x="7324698" y="2348631"/>
            <a:chExt cx="1230210" cy="1906688"/>
          </a:xfrm>
        </p:grpSpPr>
        <p:grpSp>
          <p:nvGrpSpPr>
            <p:cNvPr id="583" name="Google Shape;583;p36"/>
            <p:cNvGrpSpPr/>
            <p:nvPr/>
          </p:nvGrpSpPr>
          <p:grpSpPr>
            <a:xfrm>
              <a:off x="73246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577" name="Google Shape;577;p3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4" name="Google Shape;584;p36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السائق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sp>
          <p:nvSpPr>
            <p:cNvPr id="585" name="Google Shape;585;p36"/>
            <p:cNvSpPr/>
            <p:nvPr/>
          </p:nvSpPr>
          <p:spPr>
            <a:xfrm>
              <a:off x="7808825" y="2983875"/>
              <a:ext cx="630000" cy="2169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latin typeface="Cairo"/>
                  <a:ea typeface="Cairo"/>
                  <a:cs typeface="Cairo"/>
                  <a:sym typeface="Cairo"/>
                </a:rPr>
                <a:t>متاح</a:t>
              </a:r>
              <a:endParaRPr sz="700"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7503514" y="3896101"/>
              <a:ext cx="97500" cy="975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36"/>
          <p:cNvSpPr/>
          <p:nvPr/>
        </p:nvSpPr>
        <p:spPr>
          <a:xfrm>
            <a:off x="603673" y="2727330"/>
            <a:ext cx="97500" cy="97500"/>
          </a:xfrm>
          <a:prstGeom prst="ellipse">
            <a:avLst/>
          </a:prstGeom>
          <a:solidFill>
            <a:srgbClr val="009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600" y="2120618"/>
            <a:ext cx="1502051" cy="516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>
            <a:stCxn id="102" idx="3"/>
            <a:endCxn id="104" idx="1"/>
          </p:cNvCxnSpPr>
          <p:nvPr/>
        </p:nvCxnSpPr>
        <p:spPr>
          <a:xfrm>
            <a:off x="2853651" y="2378784"/>
            <a:ext cx="2253900" cy="1929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5" name="Google Shape;105;p18"/>
          <p:cNvSpPr txBox="1"/>
          <p:nvPr/>
        </p:nvSpPr>
        <p:spPr>
          <a:xfrm>
            <a:off x="3207425" y="2009225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السائق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106" name="Google Shape;106;p18"/>
          <p:cNvGrpSpPr/>
          <p:nvPr/>
        </p:nvGrpSpPr>
        <p:grpSpPr>
          <a:xfrm>
            <a:off x="5049723" y="1618406"/>
            <a:ext cx="1230210" cy="1906688"/>
            <a:chOff x="5563348" y="2401031"/>
            <a:chExt cx="1230210" cy="1906688"/>
          </a:xfrm>
        </p:grpSpPr>
        <p:grpSp>
          <p:nvGrpSpPr>
            <p:cNvPr id="107" name="Google Shape;107;p18"/>
            <p:cNvGrpSpPr/>
            <p:nvPr/>
          </p:nvGrpSpPr>
          <p:grpSpPr>
            <a:xfrm>
              <a:off x="5563348" y="2401031"/>
              <a:ext cx="1230210" cy="1906688"/>
              <a:chOff x="2774921" y="2058900"/>
              <a:chExt cx="1711478" cy="2652599"/>
            </a:xfrm>
          </p:grpSpPr>
          <p:pic>
            <p:nvPicPr>
              <p:cNvPr id="104" name="Google Shape;104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" name="Google Shape;108;p18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السائق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sp>
          <p:nvSpPr>
            <p:cNvPr id="109" name="Google Shape;109;p18"/>
            <p:cNvSpPr/>
            <p:nvPr/>
          </p:nvSpPr>
          <p:spPr>
            <a:xfrm>
              <a:off x="6207450" y="3585900"/>
              <a:ext cx="97500" cy="975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8"/>
          <p:cNvSpPr/>
          <p:nvPr/>
        </p:nvSpPr>
        <p:spPr>
          <a:xfrm>
            <a:off x="5520800" y="2238999"/>
            <a:ext cx="630000" cy="216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Cairo"/>
                <a:ea typeface="Cairo"/>
                <a:cs typeface="Cairo"/>
                <a:sym typeface="Cairo"/>
              </a:rPr>
              <a:t>متاح</a:t>
            </a:r>
            <a:endParaRPr sz="7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7876050" y="1164350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987" y="2120618"/>
            <a:ext cx="1502051" cy="516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9"/>
          <p:cNvCxnSpPr>
            <a:endCxn id="118" idx="1"/>
          </p:cNvCxnSpPr>
          <p:nvPr/>
        </p:nvCxnSpPr>
        <p:spPr>
          <a:xfrm>
            <a:off x="4757833" y="2470350"/>
            <a:ext cx="17739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9" name="Google Shape;119;p19"/>
          <p:cNvSpPr txBox="1"/>
          <p:nvPr/>
        </p:nvSpPr>
        <p:spPr>
          <a:xfrm>
            <a:off x="4704412" y="2009225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السائق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120" name="Google Shape;120;p19"/>
          <p:cNvCxnSpPr>
            <a:stCxn id="121" idx="3"/>
          </p:cNvCxnSpPr>
          <p:nvPr/>
        </p:nvCxnSpPr>
        <p:spPr>
          <a:xfrm flipH="1" rot="10800000">
            <a:off x="1474870" y="2470350"/>
            <a:ext cx="14037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2" name="Google Shape;122;p19"/>
          <p:cNvSpPr txBox="1"/>
          <p:nvPr/>
        </p:nvSpPr>
        <p:spPr>
          <a:xfrm>
            <a:off x="1435774" y="2009225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الاستعلام عن سائق متاح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123" name="Google Shape;123;p19"/>
          <p:cNvGrpSpPr/>
          <p:nvPr/>
        </p:nvGrpSpPr>
        <p:grpSpPr>
          <a:xfrm>
            <a:off x="244659" y="1618406"/>
            <a:ext cx="1230210" cy="1906688"/>
            <a:chOff x="1095598" y="2348631"/>
            <a:chExt cx="1230210" cy="1906688"/>
          </a:xfrm>
        </p:grpSpPr>
        <p:grpSp>
          <p:nvGrpSpPr>
            <p:cNvPr id="124" name="Google Shape;124;p19"/>
            <p:cNvGrpSpPr/>
            <p:nvPr/>
          </p:nvGrpSpPr>
          <p:grpSpPr>
            <a:xfrm>
              <a:off x="10955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121" name="Google Shape;121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5" name="Google Shape;125;p19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الراكب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pic>
          <p:nvPicPr>
            <p:cNvPr id="126" name="Google Shape;126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9"/>
          <p:cNvGrpSpPr/>
          <p:nvPr/>
        </p:nvGrpSpPr>
        <p:grpSpPr>
          <a:xfrm>
            <a:off x="6473759" y="1618406"/>
            <a:ext cx="1230210" cy="1906688"/>
            <a:chOff x="7324698" y="2348631"/>
            <a:chExt cx="1230210" cy="1906688"/>
          </a:xfrm>
        </p:grpSpPr>
        <p:grpSp>
          <p:nvGrpSpPr>
            <p:cNvPr id="129" name="Google Shape;129;p19"/>
            <p:cNvGrpSpPr/>
            <p:nvPr/>
          </p:nvGrpSpPr>
          <p:grpSpPr>
            <a:xfrm>
              <a:off x="73246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118" name="Google Shape;118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0" name="Google Shape;130;p19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السائق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sp>
          <p:nvSpPr>
            <p:cNvPr id="131" name="Google Shape;131;p19"/>
            <p:cNvSpPr/>
            <p:nvPr/>
          </p:nvSpPr>
          <p:spPr>
            <a:xfrm>
              <a:off x="7975688" y="3522588"/>
              <a:ext cx="97500" cy="975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9"/>
          <p:cNvSpPr/>
          <p:nvPr/>
        </p:nvSpPr>
        <p:spPr>
          <a:xfrm>
            <a:off x="915950" y="2914813"/>
            <a:ext cx="97500" cy="97500"/>
          </a:xfrm>
          <a:prstGeom prst="ellipse">
            <a:avLst/>
          </a:prstGeom>
          <a:solidFill>
            <a:srgbClr val="009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6957887" y="2253650"/>
            <a:ext cx="630000" cy="216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Cairo"/>
                <a:ea typeface="Cairo"/>
                <a:cs typeface="Cairo"/>
                <a:sym typeface="Cairo"/>
              </a:rPr>
              <a:t>متاح</a:t>
            </a:r>
            <a:endParaRPr sz="7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7876050" y="1164350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125" y="2120618"/>
            <a:ext cx="1502051" cy="516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0"/>
          <p:cNvCxnSpPr>
            <a:endCxn id="141" idx="1"/>
          </p:cNvCxnSpPr>
          <p:nvPr/>
        </p:nvCxnSpPr>
        <p:spPr>
          <a:xfrm>
            <a:off x="4756972" y="2470350"/>
            <a:ext cx="17739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2" name="Google Shape;142;p20"/>
          <p:cNvSpPr txBox="1"/>
          <p:nvPr/>
        </p:nvSpPr>
        <p:spPr>
          <a:xfrm>
            <a:off x="4703550" y="2009225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السائق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143" name="Google Shape;143;p20"/>
          <p:cNvCxnSpPr>
            <a:stCxn id="144" idx="3"/>
          </p:cNvCxnSpPr>
          <p:nvPr/>
        </p:nvCxnSpPr>
        <p:spPr>
          <a:xfrm flipH="1" rot="10800000">
            <a:off x="1474008" y="2470350"/>
            <a:ext cx="14037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5" name="Google Shape;145;p20"/>
          <p:cNvSpPr txBox="1"/>
          <p:nvPr/>
        </p:nvSpPr>
        <p:spPr>
          <a:xfrm>
            <a:off x="1434913" y="2009225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الاستعلام عن سائق متاح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146" name="Google Shape;146;p20"/>
          <p:cNvGrpSpPr/>
          <p:nvPr/>
        </p:nvGrpSpPr>
        <p:grpSpPr>
          <a:xfrm>
            <a:off x="243798" y="1618406"/>
            <a:ext cx="1230210" cy="1906688"/>
            <a:chOff x="1095598" y="2348631"/>
            <a:chExt cx="1230210" cy="1906688"/>
          </a:xfrm>
        </p:grpSpPr>
        <p:grpSp>
          <p:nvGrpSpPr>
            <p:cNvPr id="147" name="Google Shape;147;p20"/>
            <p:cNvGrpSpPr/>
            <p:nvPr/>
          </p:nvGrpSpPr>
          <p:grpSpPr>
            <a:xfrm>
              <a:off x="10955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144" name="Google Shape;144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" name="Google Shape;148;p20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الراكب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pic>
          <p:nvPicPr>
            <p:cNvPr id="149" name="Google Shape;149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20"/>
          <p:cNvGrpSpPr/>
          <p:nvPr/>
        </p:nvGrpSpPr>
        <p:grpSpPr>
          <a:xfrm>
            <a:off x="6472898" y="1618406"/>
            <a:ext cx="1230210" cy="1906688"/>
            <a:chOff x="7324698" y="2348631"/>
            <a:chExt cx="1230210" cy="1906688"/>
          </a:xfrm>
        </p:grpSpPr>
        <p:grpSp>
          <p:nvGrpSpPr>
            <p:cNvPr id="152" name="Google Shape;152;p20"/>
            <p:cNvGrpSpPr/>
            <p:nvPr/>
          </p:nvGrpSpPr>
          <p:grpSpPr>
            <a:xfrm>
              <a:off x="73246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141" name="Google Shape;141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3" name="Google Shape;153;p20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السائق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sp>
          <p:nvSpPr>
            <p:cNvPr id="154" name="Google Shape;154;p20"/>
            <p:cNvSpPr/>
            <p:nvPr/>
          </p:nvSpPr>
          <p:spPr>
            <a:xfrm>
              <a:off x="7975688" y="3522588"/>
              <a:ext cx="97500" cy="975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20"/>
          <p:cNvSpPr txBox="1"/>
          <p:nvPr/>
        </p:nvSpPr>
        <p:spPr>
          <a:xfrm>
            <a:off x="1397478" y="2626312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السائق متوفر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915088" y="2914813"/>
            <a:ext cx="97500" cy="97500"/>
          </a:xfrm>
          <a:prstGeom prst="ellipse">
            <a:avLst/>
          </a:prstGeom>
          <a:solidFill>
            <a:srgbClr val="009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6957025" y="2253650"/>
            <a:ext cx="630000" cy="216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Cairo"/>
                <a:ea typeface="Cairo"/>
                <a:cs typeface="Cairo"/>
                <a:sym typeface="Cairo"/>
              </a:rPr>
              <a:t>متاح</a:t>
            </a:r>
            <a:endParaRPr sz="7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7876050" y="1164350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7876050" y="1164350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350" y="2120618"/>
            <a:ext cx="1502051" cy="516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1"/>
          <p:cNvCxnSpPr>
            <a:endCxn id="166" idx="1"/>
          </p:cNvCxnSpPr>
          <p:nvPr/>
        </p:nvCxnSpPr>
        <p:spPr>
          <a:xfrm>
            <a:off x="4762197" y="2470350"/>
            <a:ext cx="17739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7" name="Google Shape;167;p21"/>
          <p:cNvSpPr txBox="1"/>
          <p:nvPr/>
        </p:nvSpPr>
        <p:spPr>
          <a:xfrm>
            <a:off x="4708775" y="2009225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السائق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168" name="Google Shape;168;p21"/>
          <p:cNvCxnSpPr>
            <a:stCxn id="169" idx="3"/>
          </p:cNvCxnSpPr>
          <p:nvPr/>
        </p:nvCxnSpPr>
        <p:spPr>
          <a:xfrm flipH="1" rot="10800000">
            <a:off x="1479233" y="2470350"/>
            <a:ext cx="14037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1"/>
          <p:cNvSpPr txBox="1"/>
          <p:nvPr/>
        </p:nvSpPr>
        <p:spPr>
          <a:xfrm>
            <a:off x="1440138" y="2009225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إنشاء رحلة جديدة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249023" y="1618406"/>
            <a:ext cx="1230210" cy="1906688"/>
            <a:chOff x="1095598" y="2348631"/>
            <a:chExt cx="1230210" cy="1906688"/>
          </a:xfrm>
        </p:grpSpPr>
        <p:grpSp>
          <p:nvGrpSpPr>
            <p:cNvPr id="172" name="Google Shape;172;p21"/>
            <p:cNvGrpSpPr/>
            <p:nvPr/>
          </p:nvGrpSpPr>
          <p:grpSpPr>
            <a:xfrm>
              <a:off x="10955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169" name="Google Shape;169;p2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" name="Google Shape;173;p21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الراكب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pic>
          <p:nvPicPr>
            <p:cNvPr id="174" name="Google Shape;174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21"/>
          <p:cNvGrpSpPr/>
          <p:nvPr/>
        </p:nvGrpSpPr>
        <p:grpSpPr>
          <a:xfrm>
            <a:off x="6478123" y="1618406"/>
            <a:ext cx="1230210" cy="1906688"/>
            <a:chOff x="7324698" y="2348631"/>
            <a:chExt cx="1230210" cy="1906688"/>
          </a:xfrm>
        </p:grpSpPr>
        <p:grpSp>
          <p:nvGrpSpPr>
            <p:cNvPr id="177" name="Google Shape;177;p21"/>
            <p:cNvGrpSpPr/>
            <p:nvPr/>
          </p:nvGrpSpPr>
          <p:grpSpPr>
            <a:xfrm>
              <a:off x="73246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166" name="Google Shape;166;p2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8" name="Google Shape;178;p21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السائق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sp>
          <p:nvSpPr>
            <p:cNvPr id="179" name="Google Shape;179;p21"/>
            <p:cNvSpPr/>
            <p:nvPr/>
          </p:nvSpPr>
          <p:spPr>
            <a:xfrm>
              <a:off x="7975688" y="3522588"/>
              <a:ext cx="97500" cy="975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21"/>
          <p:cNvSpPr/>
          <p:nvPr/>
        </p:nvSpPr>
        <p:spPr>
          <a:xfrm>
            <a:off x="920313" y="2914813"/>
            <a:ext cx="97500" cy="97500"/>
          </a:xfrm>
          <a:prstGeom prst="ellipse">
            <a:avLst/>
          </a:prstGeom>
          <a:solidFill>
            <a:srgbClr val="009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962250" y="2253650"/>
            <a:ext cx="630000" cy="216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Cairo"/>
                <a:ea typeface="Cairo"/>
                <a:cs typeface="Cairo"/>
                <a:sym typeface="Cairo"/>
              </a:rPr>
              <a:t>متاح</a:t>
            </a:r>
            <a:endParaRPr sz="7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7876050" y="1164350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275" y="2120618"/>
            <a:ext cx="1502051" cy="516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2"/>
          <p:cNvCxnSpPr>
            <a:endCxn id="189" idx="1"/>
          </p:cNvCxnSpPr>
          <p:nvPr/>
        </p:nvCxnSpPr>
        <p:spPr>
          <a:xfrm>
            <a:off x="4763122" y="2470350"/>
            <a:ext cx="17739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90" name="Google Shape;190;p22"/>
          <p:cNvSpPr txBox="1"/>
          <p:nvPr/>
        </p:nvSpPr>
        <p:spPr>
          <a:xfrm>
            <a:off x="4709700" y="2009225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السائق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191" name="Google Shape;191;p22"/>
          <p:cNvCxnSpPr>
            <a:stCxn id="192" idx="3"/>
          </p:cNvCxnSpPr>
          <p:nvPr/>
        </p:nvCxnSpPr>
        <p:spPr>
          <a:xfrm flipH="1" rot="10800000">
            <a:off x="1480158" y="2470350"/>
            <a:ext cx="14037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2"/>
          <p:cNvSpPr txBox="1"/>
          <p:nvPr/>
        </p:nvSpPr>
        <p:spPr>
          <a:xfrm>
            <a:off x="1448563" y="1905725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تحديث حالة السائق و الراكب إلى "على رحلة"  On Trip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194" name="Google Shape;194;p22"/>
          <p:cNvGrpSpPr/>
          <p:nvPr/>
        </p:nvGrpSpPr>
        <p:grpSpPr>
          <a:xfrm>
            <a:off x="249948" y="1618406"/>
            <a:ext cx="1230210" cy="1906688"/>
            <a:chOff x="1095598" y="2348631"/>
            <a:chExt cx="1230210" cy="1906688"/>
          </a:xfrm>
        </p:grpSpPr>
        <p:grpSp>
          <p:nvGrpSpPr>
            <p:cNvPr id="195" name="Google Shape;195;p22"/>
            <p:cNvGrpSpPr/>
            <p:nvPr/>
          </p:nvGrpSpPr>
          <p:grpSpPr>
            <a:xfrm>
              <a:off x="10955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192" name="Google Shape;192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6" name="Google Shape;196;p22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الراكب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pic>
          <p:nvPicPr>
            <p:cNvPr id="197" name="Google Shape;197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Google Shape;199;p22"/>
          <p:cNvGrpSpPr/>
          <p:nvPr/>
        </p:nvGrpSpPr>
        <p:grpSpPr>
          <a:xfrm>
            <a:off x="6479048" y="1618406"/>
            <a:ext cx="1230210" cy="1906688"/>
            <a:chOff x="7324698" y="2348631"/>
            <a:chExt cx="1230210" cy="1906688"/>
          </a:xfrm>
        </p:grpSpPr>
        <p:grpSp>
          <p:nvGrpSpPr>
            <p:cNvPr id="200" name="Google Shape;200;p22"/>
            <p:cNvGrpSpPr/>
            <p:nvPr/>
          </p:nvGrpSpPr>
          <p:grpSpPr>
            <a:xfrm>
              <a:off x="73246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189" name="Google Shape;189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1" name="Google Shape;201;p22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السائق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sp>
          <p:nvSpPr>
            <p:cNvPr id="202" name="Google Shape;202;p22"/>
            <p:cNvSpPr/>
            <p:nvPr/>
          </p:nvSpPr>
          <p:spPr>
            <a:xfrm>
              <a:off x="7808825" y="2983875"/>
              <a:ext cx="630000" cy="2169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latin typeface="Cairo"/>
                  <a:ea typeface="Cairo"/>
                  <a:cs typeface="Cairo"/>
                  <a:sym typeface="Cairo"/>
                </a:rPr>
                <a:t>متاح</a:t>
              </a:r>
              <a:endParaRPr sz="700"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7975688" y="3522588"/>
              <a:ext cx="97500" cy="975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2"/>
          <p:cNvSpPr txBox="1"/>
          <p:nvPr/>
        </p:nvSpPr>
        <p:spPr>
          <a:xfrm>
            <a:off x="1448563" y="2755750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إضافة id الرحلة 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إلى الراكب و السائق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921238" y="2914813"/>
            <a:ext cx="97500" cy="97500"/>
          </a:xfrm>
          <a:prstGeom prst="ellipse">
            <a:avLst/>
          </a:prstGeom>
          <a:solidFill>
            <a:srgbClr val="009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7876050" y="1164350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300" y="2120618"/>
            <a:ext cx="1502051" cy="516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3"/>
          <p:cNvCxnSpPr>
            <a:endCxn id="213" idx="1"/>
          </p:cNvCxnSpPr>
          <p:nvPr/>
        </p:nvCxnSpPr>
        <p:spPr>
          <a:xfrm>
            <a:off x="4777147" y="2470350"/>
            <a:ext cx="17739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4" name="Google Shape;214;p23"/>
          <p:cNvSpPr txBox="1"/>
          <p:nvPr/>
        </p:nvSpPr>
        <p:spPr>
          <a:xfrm>
            <a:off x="4723725" y="2009225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السائق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215" name="Google Shape;215;p23"/>
          <p:cNvCxnSpPr>
            <a:stCxn id="216" idx="3"/>
          </p:cNvCxnSpPr>
          <p:nvPr/>
        </p:nvCxnSpPr>
        <p:spPr>
          <a:xfrm flipH="1" rot="10800000">
            <a:off x="1494183" y="2470350"/>
            <a:ext cx="14037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7" name="Google Shape;217;p23"/>
          <p:cNvSpPr txBox="1"/>
          <p:nvPr/>
        </p:nvSpPr>
        <p:spPr>
          <a:xfrm>
            <a:off x="1462588" y="1905725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218" name="Google Shape;218;p23"/>
          <p:cNvGrpSpPr/>
          <p:nvPr/>
        </p:nvGrpSpPr>
        <p:grpSpPr>
          <a:xfrm>
            <a:off x="263973" y="1618406"/>
            <a:ext cx="1230210" cy="1906688"/>
            <a:chOff x="1095598" y="2348631"/>
            <a:chExt cx="1230210" cy="1906688"/>
          </a:xfrm>
        </p:grpSpPr>
        <p:grpSp>
          <p:nvGrpSpPr>
            <p:cNvPr id="219" name="Google Shape;219;p23"/>
            <p:cNvGrpSpPr/>
            <p:nvPr/>
          </p:nvGrpSpPr>
          <p:grpSpPr>
            <a:xfrm>
              <a:off x="10955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216" name="Google Shape;216;p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0" name="Google Shape;220;p23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الراكب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pic>
          <p:nvPicPr>
            <p:cNvPr id="221" name="Google Shape;221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" name="Google Shape;223;p23"/>
          <p:cNvGrpSpPr/>
          <p:nvPr/>
        </p:nvGrpSpPr>
        <p:grpSpPr>
          <a:xfrm>
            <a:off x="6493073" y="1618406"/>
            <a:ext cx="1230210" cy="1906688"/>
            <a:chOff x="7324698" y="2348631"/>
            <a:chExt cx="1230210" cy="1906688"/>
          </a:xfrm>
        </p:grpSpPr>
        <p:grpSp>
          <p:nvGrpSpPr>
            <p:cNvPr id="224" name="Google Shape;224;p23"/>
            <p:cNvGrpSpPr/>
            <p:nvPr/>
          </p:nvGrpSpPr>
          <p:grpSpPr>
            <a:xfrm>
              <a:off x="73246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213" name="Google Shape;213;p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" name="Google Shape;225;p23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السائق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sp>
          <p:nvSpPr>
            <p:cNvPr id="226" name="Google Shape;226;p23"/>
            <p:cNvSpPr/>
            <p:nvPr/>
          </p:nvSpPr>
          <p:spPr>
            <a:xfrm>
              <a:off x="7808825" y="2983875"/>
              <a:ext cx="630000" cy="2169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latin typeface="Cairo"/>
                  <a:ea typeface="Cairo"/>
                  <a:cs typeface="Cairo"/>
                  <a:sym typeface="Cairo"/>
                </a:rPr>
                <a:t>متاح</a:t>
              </a:r>
              <a:endParaRPr sz="700"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7975688" y="3522588"/>
              <a:ext cx="97500" cy="975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3"/>
          <p:cNvSpPr/>
          <p:nvPr/>
        </p:nvSpPr>
        <p:spPr>
          <a:xfrm>
            <a:off x="935263" y="2914813"/>
            <a:ext cx="97500" cy="97500"/>
          </a:xfrm>
          <a:prstGeom prst="ellipse">
            <a:avLst/>
          </a:prstGeom>
          <a:solidFill>
            <a:srgbClr val="009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1189813" y="2330025"/>
            <a:ext cx="97500" cy="975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7876050" y="1164350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</a:t>
            </a:r>
            <a:endParaRPr/>
          </a:p>
        </p:txBody>
      </p:sp>
      <p:pic>
        <p:nvPicPr>
          <p:cNvPr id="235" name="Google Shape;2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300" y="2001555"/>
            <a:ext cx="1502051" cy="516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4"/>
          <p:cNvCxnSpPr>
            <a:endCxn id="237" idx="1"/>
          </p:cNvCxnSpPr>
          <p:nvPr/>
        </p:nvCxnSpPr>
        <p:spPr>
          <a:xfrm>
            <a:off x="4770147" y="2351288"/>
            <a:ext cx="17739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8" name="Google Shape;238;p24"/>
          <p:cNvSpPr txBox="1"/>
          <p:nvPr/>
        </p:nvSpPr>
        <p:spPr>
          <a:xfrm>
            <a:off x="4716725" y="1890163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السائق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239" name="Google Shape;239;p24"/>
          <p:cNvCxnSpPr>
            <a:stCxn id="240" idx="3"/>
          </p:cNvCxnSpPr>
          <p:nvPr/>
        </p:nvCxnSpPr>
        <p:spPr>
          <a:xfrm flipH="1" rot="10800000">
            <a:off x="1487183" y="2351288"/>
            <a:ext cx="1403700" cy="1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41" name="Google Shape;241;p24"/>
          <p:cNvSpPr txBox="1"/>
          <p:nvPr/>
        </p:nvSpPr>
        <p:spPr>
          <a:xfrm>
            <a:off x="1455588" y="1786663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مراقبة معلومات الرحلة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242" name="Google Shape;242;p24"/>
          <p:cNvGrpSpPr/>
          <p:nvPr/>
        </p:nvGrpSpPr>
        <p:grpSpPr>
          <a:xfrm>
            <a:off x="256973" y="1499343"/>
            <a:ext cx="1230210" cy="1906688"/>
            <a:chOff x="1095598" y="2348631"/>
            <a:chExt cx="1230210" cy="1906688"/>
          </a:xfrm>
        </p:grpSpPr>
        <p:grpSp>
          <p:nvGrpSpPr>
            <p:cNvPr id="243" name="Google Shape;243;p24"/>
            <p:cNvGrpSpPr/>
            <p:nvPr/>
          </p:nvGrpSpPr>
          <p:grpSpPr>
            <a:xfrm>
              <a:off x="10955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240" name="Google Shape;240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4" name="Google Shape;244;p24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الراكب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pic>
          <p:nvPicPr>
            <p:cNvPr id="245" name="Google Shape;245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475949" y="32643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780749" y="3416700"/>
              <a:ext cx="128051" cy="224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7" name="Google Shape;247;p24"/>
          <p:cNvGrpSpPr/>
          <p:nvPr/>
        </p:nvGrpSpPr>
        <p:grpSpPr>
          <a:xfrm>
            <a:off x="6486073" y="1499343"/>
            <a:ext cx="1230210" cy="1906688"/>
            <a:chOff x="7324698" y="2348631"/>
            <a:chExt cx="1230210" cy="1906688"/>
          </a:xfrm>
        </p:grpSpPr>
        <p:grpSp>
          <p:nvGrpSpPr>
            <p:cNvPr id="248" name="Google Shape;248;p24"/>
            <p:cNvGrpSpPr/>
            <p:nvPr/>
          </p:nvGrpSpPr>
          <p:grpSpPr>
            <a:xfrm>
              <a:off x="7324698" y="2348631"/>
              <a:ext cx="1230210" cy="1906688"/>
              <a:chOff x="2774921" y="2058900"/>
              <a:chExt cx="1711478" cy="2652599"/>
            </a:xfrm>
          </p:grpSpPr>
          <p:pic>
            <p:nvPicPr>
              <p:cNvPr id="237" name="Google Shape;237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55575" y="2058900"/>
                <a:ext cx="1630824" cy="2652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9" name="Google Shape;249;p24"/>
              <p:cNvSpPr txBox="1"/>
              <p:nvPr/>
            </p:nvSpPr>
            <p:spPr>
              <a:xfrm>
                <a:off x="2774921" y="2358316"/>
                <a:ext cx="1687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Cairo"/>
                    <a:ea typeface="Cairo"/>
                    <a:cs typeface="Cairo"/>
                    <a:sym typeface="Cairo"/>
                  </a:rPr>
                  <a:t>تطبيق السائق</a:t>
                </a:r>
                <a:endParaRPr sz="900">
                  <a:solidFill>
                    <a:srgbClr val="FFFFFF"/>
                  </a:solidFill>
                  <a:latin typeface="Cairo"/>
                  <a:ea typeface="Cairo"/>
                  <a:cs typeface="Cairo"/>
                  <a:sym typeface="Cairo"/>
                </a:endParaRPr>
              </a:p>
            </p:txBody>
          </p:sp>
        </p:grpSp>
        <p:sp>
          <p:nvSpPr>
            <p:cNvPr id="250" name="Google Shape;250;p24"/>
            <p:cNvSpPr/>
            <p:nvPr/>
          </p:nvSpPr>
          <p:spPr>
            <a:xfrm>
              <a:off x="7808825" y="2983875"/>
              <a:ext cx="630000" cy="2169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latin typeface="Cairo"/>
                  <a:ea typeface="Cairo"/>
                  <a:cs typeface="Cairo"/>
                  <a:sym typeface="Cairo"/>
                </a:rPr>
                <a:t>في رحلة</a:t>
              </a:r>
              <a:endParaRPr sz="700"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7975688" y="3522588"/>
              <a:ext cx="97500" cy="975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24"/>
          <p:cNvSpPr/>
          <p:nvPr/>
        </p:nvSpPr>
        <p:spPr>
          <a:xfrm>
            <a:off x="928263" y="2795750"/>
            <a:ext cx="97500" cy="97500"/>
          </a:xfrm>
          <a:prstGeom prst="ellipse">
            <a:avLst/>
          </a:prstGeom>
          <a:solidFill>
            <a:srgbClr val="009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1182813" y="2210963"/>
            <a:ext cx="97500" cy="975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" name="Google Shape;254;p24"/>
          <p:cNvCxnSpPr>
            <a:endCxn id="237" idx="2"/>
          </p:cNvCxnSpPr>
          <p:nvPr/>
        </p:nvCxnSpPr>
        <p:spPr>
          <a:xfrm>
            <a:off x="6146765" y="2452332"/>
            <a:ext cx="983400" cy="953700"/>
          </a:xfrm>
          <a:prstGeom prst="bentConnector4">
            <a:avLst>
              <a:gd fmla="val 20199" name="adj1"/>
              <a:gd fmla="val 124969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4"/>
          <p:cNvSpPr txBox="1"/>
          <p:nvPr/>
        </p:nvSpPr>
        <p:spPr>
          <a:xfrm>
            <a:off x="4821150" y="2658063"/>
            <a:ext cx="1671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Cairo"/>
                <a:ea typeface="Cairo"/>
                <a:cs typeface="Cairo"/>
                <a:sym typeface="Cairo"/>
              </a:rPr>
              <a:t>ملاحظة تحديث حالة السائق</a:t>
            </a:r>
            <a:endParaRPr sz="1000">
              <a:solidFill>
                <a:srgbClr val="3C78D8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rmej Template">
  <a:themeElements>
    <a:clrScheme name="Simple Light">
      <a:dk1>
        <a:srgbClr val="3277FF"/>
      </a:dk1>
      <a:lt1>
        <a:srgbClr val="FFFFFF"/>
      </a:lt1>
      <a:dk2>
        <a:srgbClr val="3277FF"/>
      </a:dk2>
      <a:lt2>
        <a:srgbClr val="3277FF"/>
      </a:lt2>
      <a:accent1>
        <a:srgbClr val="3277FF"/>
      </a:accent1>
      <a:accent2>
        <a:srgbClr val="212121"/>
      </a:accent2>
      <a:accent3>
        <a:srgbClr val="FFFFFF"/>
      </a:accent3>
      <a:accent4>
        <a:srgbClr val="FFAB40"/>
      </a:accent4>
      <a:accent5>
        <a:srgbClr val="0097A7"/>
      </a:accent5>
      <a:accent6>
        <a:srgbClr val="EEFF41"/>
      </a:accent6>
      <a:hlink>
        <a:srgbClr val="347ED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