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28"/>
  </p:notesMasterIdLst>
  <p:sldIdLst>
    <p:sldId id="2597" r:id="rId2"/>
    <p:sldId id="2634" r:id="rId3"/>
    <p:sldId id="2635" r:id="rId4"/>
    <p:sldId id="2638" r:id="rId5"/>
    <p:sldId id="2644" r:id="rId6"/>
    <p:sldId id="2636" r:id="rId7"/>
    <p:sldId id="2639" r:id="rId8"/>
    <p:sldId id="2660" r:id="rId9"/>
    <p:sldId id="2664" r:id="rId10"/>
    <p:sldId id="2665" r:id="rId11"/>
    <p:sldId id="2640" r:id="rId12"/>
    <p:sldId id="2648" r:id="rId13"/>
    <p:sldId id="2642" r:id="rId14"/>
    <p:sldId id="2659" r:id="rId15"/>
    <p:sldId id="2645" r:id="rId16"/>
    <p:sldId id="2662" r:id="rId17"/>
    <p:sldId id="2647" r:id="rId18"/>
    <p:sldId id="2649" r:id="rId19"/>
    <p:sldId id="2651" r:id="rId20"/>
    <p:sldId id="2650" r:id="rId21"/>
    <p:sldId id="2652" r:id="rId22"/>
    <p:sldId id="2653" r:id="rId23"/>
    <p:sldId id="2654" r:id="rId24"/>
    <p:sldId id="2666" r:id="rId25"/>
    <p:sldId id="2658" r:id="rId26"/>
    <p:sldId id="2661" r:id="rId2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FF3736"/>
    <a:srgbClr val="FFC737"/>
    <a:srgbClr val="041B31"/>
    <a:srgbClr val="FF5F90"/>
    <a:srgbClr val="494949"/>
    <a:srgbClr val="293039"/>
    <a:srgbClr val="00BDB1"/>
    <a:srgbClr val="FA401B"/>
    <a:srgbClr val="D1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8" autoAdjust="0"/>
    <p:restoredTop sz="99409" autoAdjust="0"/>
  </p:normalViewPr>
  <p:slideViewPr>
    <p:cSldViewPr snapToGrid="0" snapToObjects="1">
      <p:cViewPr>
        <p:scale>
          <a:sx n="50" d="100"/>
          <a:sy n="50" d="100"/>
        </p:scale>
        <p:origin x="210" y="3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27B7C-E05B-476D-8239-E41B930AA9D5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A97AEF9-710C-4A7B-9209-2D8AA892F4E9}">
      <dgm:prSet phldrT="[Texte]"/>
      <dgm:spPr/>
      <dgm:t>
        <a:bodyPr/>
        <a:lstStyle/>
        <a:p>
          <a:pPr>
            <a:buNone/>
          </a:pPr>
          <a:r>
            <a:rPr lang="fr-FR" dirty="0">
              <a:latin typeface="Century Gothic" panose="020B0502020202020204" pitchFamily="34" charset="0"/>
            </a:rPr>
            <a:t>• </a:t>
          </a:r>
          <a:r>
            <a:rPr lang="en-US" dirty="0">
              <a:latin typeface="Century Gothic" panose="020B0502020202020204" pitchFamily="34" charset="0"/>
            </a:rPr>
            <a:t>Platform de partage </a:t>
          </a:r>
          <a:r>
            <a:rPr lang="en-US" dirty="0" err="1">
              <a:latin typeface="Century Gothic" panose="020B0502020202020204" pitchFamily="34" charset="0"/>
            </a:rPr>
            <a:t>d’experience</a:t>
          </a:r>
          <a:r>
            <a:rPr lang="en-US" dirty="0">
              <a:latin typeface="Century Gothic" panose="020B0502020202020204" pitchFamily="34" charset="0"/>
            </a:rPr>
            <a:t>:</a:t>
          </a:r>
          <a:endParaRPr lang="fr-FR" dirty="0"/>
        </a:p>
      </dgm:t>
    </dgm:pt>
    <dgm:pt modelId="{B472A5BC-BD82-4FD5-9724-7A9346F2E89F}" type="parTrans" cxnId="{72505D10-828A-4704-97D2-89F9B1B7E060}">
      <dgm:prSet/>
      <dgm:spPr/>
      <dgm:t>
        <a:bodyPr/>
        <a:lstStyle/>
        <a:p>
          <a:endParaRPr lang="fr-FR"/>
        </a:p>
      </dgm:t>
    </dgm:pt>
    <dgm:pt modelId="{B664E10D-32BD-4A33-922F-676CC1957B35}" type="sibTrans" cxnId="{72505D10-828A-4704-97D2-89F9B1B7E060}">
      <dgm:prSet/>
      <dgm:spPr/>
      <dgm:t>
        <a:bodyPr/>
        <a:lstStyle/>
        <a:p>
          <a:endParaRPr lang="fr-FR"/>
        </a:p>
      </dgm:t>
    </dgm:pt>
    <dgm:pt modelId="{EEDE9EB9-85FB-49EF-9216-6821CC6D5A51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Des profils </a:t>
          </a:r>
          <a:r>
            <a:rPr lang="fr-FR" dirty="0" err="1"/>
            <a:t>d'alumni</a:t>
          </a:r>
          <a:endParaRPr lang="fr-FR" dirty="0"/>
        </a:p>
      </dgm:t>
    </dgm:pt>
    <dgm:pt modelId="{5E679646-91A3-49F5-876E-F2D1E279910E}" type="parTrans" cxnId="{2818874C-054D-4024-8ACB-1130D8E6BDD0}">
      <dgm:prSet/>
      <dgm:spPr/>
      <dgm:t>
        <a:bodyPr/>
        <a:lstStyle/>
        <a:p>
          <a:endParaRPr lang="fr-FR"/>
        </a:p>
      </dgm:t>
    </dgm:pt>
    <dgm:pt modelId="{00113645-9BE8-41E8-84DA-9A54A5F24E4F}" type="sibTrans" cxnId="{2818874C-054D-4024-8ACB-1130D8E6BDD0}">
      <dgm:prSet/>
      <dgm:spPr/>
      <dgm:t>
        <a:bodyPr/>
        <a:lstStyle/>
        <a:p>
          <a:endParaRPr lang="fr-FR"/>
        </a:p>
      </dgm:t>
    </dgm:pt>
    <dgm:pt modelId="{32E5ECF9-9296-4951-9E0D-B1E3DED38461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Des programmes de mentorat </a:t>
          </a:r>
        </a:p>
      </dgm:t>
    </dgm:pt>
    <dgm:pt modelId="{94D917D8-DB2A-4AC8-8E18-BEB6C4B19A6E}" type="parTrans" cxnId="{FC7DF461-D942-44E3-BDE5-A32D712A24A6}">
      <dgm:prSet/>
      <dgm:spPr/>
      <dgm:t>
        <a:bodyPr/>
        <a:lstStyle/>
        <a:p>
          <a:endParaRPr lang="fr-FR"/>
        </a:p>
      </dgm:t>
    </dgm:pt>
    <dgm:pt modelId="{A55F168F-81F1-45E5-9C64-CF7D43ED2C48}" type="sibTrans" cxnId="{FC7DF461-D942-44E3-BDE5-A32D712A24A6}">
      <dgm:prSet/>
      <dgm:spPr/>
      <dgm:t>
        <a:bodyPr/>
        <a:lstStyle/>
        <a:p>
          <a:endParaRPr lang="fr-FR"/>
        </a:p>
      </dgm:t>
    </dgm:pt>
    <dgm:pt modelId="{8C6FC6F8-7321-4A31-9DCF-CA4E315B3BA9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Des forums de discussion, des groupes de discussion</a:t>
          </a:r>
        </a:p>
      </dgm:t>
    </dgm:pt>
    <dgm:pt modelId="{1C29A5C9-E9D9-449E-950E-74369996764F}" type="parTrans" cxnId="{E8F8B99C-AB1D-4FCD-BA7E-9B3C7F8843E2}">
      <dgm:prSet/>
      <dgm:spPr/>
      <dgm:t>
        <a:bodyPr/>
        <a:lstStyle/>
        <a:p>
          <a:endParaRPr lang="fr-FR"/>
        </a:p>
      </dgm:t>
    </dgm:pt>
    <dgm:pt modelId="{E1EDEF58-4582-4150-8364-7CC4AF84C7F7}" type="sibTrans" cxnId="{E8F8B99C-AB1D-4FCD-BA7E-9B3C7F8843E2}">
      <dgm:prSet/>
      <dgm:spPr/>
      <dgm:t>
        <a:bodyPr/>
        <a:lstStyle/>
        <a:p>
          <a:endParaRPr lang="fr-FR"/>
        </a:p>
      </dgm:t>
    </dgm:pt>
    <dgm:pt modelId="{EBC72A30-0C4E-478B-A8CB-F495C78F7B37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Un partage de projets et de ressources</a:t>
          </a:r>
        </a:p>
      </dgm:t>
    </dgm:pt>
    <dgm:pt modelId="{B501C82F-AF2E-4B2A-97CD-D3EC417E0636}" type="parTrans" cxnId="{4224DFBF-0AE1-4581-8848-22679A329ED8}">
      <dgm:prSet/>
      <dgm:spPr/>
      <dgm:t>
        <a:bodyPr/>
        <a:lstStyle/>
        <a:p>
          <a:endParaRPr lang="fr-FR"/>
        </a:p>
      </dgm:t>
    </dgm:pt>
    <dgm:pt modelId="{CB025488-E606-4499-BEA2-BD8D312E4520}" type="sibTrans" cxnId="{4224DFBF-0AE1-4581-8848-22679A329ED8}">
      <dgm:prSet/>
      <dgm:spPr/>
      <dgm:t>
        <a:bodyPr/>
        <a:lstStyle/>
        <a:p>
          <a:endParaRPr lang="fr-FR"/>
        </a:p>
      </dgm:t>
    </dgm:pt>
    <dgm:pt modelId="{AF866D24-3B94-434D-9525-F8387AE8049F}">
      <dgm:prSet/>
      <dgm:spPr/>
    </dgm:pt>
    <dgm:pt modelId="{12EACC33-C099-4C5C-9877-6A299F09C443}" type="parTrans" cxnId="{32FA8439-9A55-42A2-A32F-EB540BAA5DCA}">
      <dgm:prSet/>
      <dgm:spPr/>
      <dgm:t>
        <a:bodyPr/>
        <a:lstStyle/>
        <a:p>
          <a:endParaRPr lang="fr-FR"/>
        </a:p>
      </dgm:t>
    </dgm:pt>
    <dgm:pt modelId="{8FE33B70-B2AD-40B7-89F0-B1B8BA69FEDE}" type="sibTrans" cxnId="{32FA8439-9A55-42A2-A32F-EB540BAA5DCA}">
      <dgm:prSet/>
      <dgm:spPr/>
      <dgm:t>
        <a:bodyPr/>
        <a:lstStyle/>
        <a:p>
          <a:endParaRPr lang="fr-FR"/>
        </a:p>
      </dgm:t>
    </dgm:pt>
    <dgm:pt modelId="{4CF32E04-7CB8-4288-9F9B-662F06063707}">
      <dgm:prSet/>
      <dgm:spPr/>
      <dgm:t>
        <a:bodyPr/>
        <a:lstStyle/>
        <a:p>
          <a:r>
            <a:rPr lang="fr-FR" dirty="0"/>
            <a:t>Apprendre des expériences des anciens  </a:t>
          </a:r>
        </a:p>
      </dgm:t>
    </dgm:pt>
    <dgm:pt modelId="{CAE844ED-5A8A-486D-844F-6002B972621F}" type="parTrans" cxnId="{1AE01CA3-5C79-4996-8E8A-C06A77771148}">
      <dgm:prSet/>
      <dgm:spPr/>
      <dgm:t>
        <a:bodyPr/>
        <a:lstStyle/>
        <a:p>
          <a:endParaRPr lang="fr-FR"/>
        </a:p>
      </dgm:t>
    </dgm:pt>
    <dgm:pt modelId="{E62CE381-E55C-4C25-8D3D-F7CC017E7E32}" type="sibTrans" cxnId="{1AE01CA3-5C79-4996-8E8A-C06A77771148}">
      <dgm:prSet/>
      <dgm:spPr/>
      <dgm:t>
        <a:bodyPr/>
        <a:lstStyle/>
        <a:p>
          <a:endParaRPr lang="fr-FR"/>
        </a:p>
      </dgm:t>
    </dgm:pt>
    <dgm:pt modelId="{C8CFF6FB-3276-4CC5-8FFB-6D036781C5DA}">
      <dgm:prSet phldrT="[Texte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Organisation des évènement </a:t>
          </a:r>
        </a:p>
      </dgm:t>
    </dgm:pt>
    <dgm:pt modelId="{975E0E87-A435-465A-BB65-A89900DB84B2}" type="parTrans" cxnId="{F4CF6BAA-BDB1-4BFC-9BCD-86BFAC255095}">
      <dgm:prSet/>
      <dgm:spPr/>
      <dgm:t>
        <a:bodyPr/>
        <a:lstStyle/>
        <a:p>
          <a:endParaRPr lang="fr-FR"/>
        </a:p>
      </dgm:t>
    </dgm:pt>
    <dgm:pt modelId="{255DE6B0-343D-42DC-BDED-BC034381ED6A}" type="sibTrans" cxnId="{F4CF6BAA-BDB1-4BFC-9BCD-86BFAC255095}">
      <dgm:prSet/>
      <dgm:spPr/>
      <dgm:t>
        <a:bodyPr/>
        <a:lstStyle/>
        <a:p>
          <a:endParaRPr lang="fr-FR"/>
        </a:p>
      </dgm:t>
    </dgm:pt>
    <dgm:pt modelId="{A3527650-7FEC-4FCB-96C0-ED2BC22F6F2C}">
      <dgm:prSet/>
      <dgm:spPr/>
      <dgm:t>
        <a:bodyPr/>
        <a:lstStyle/>
        <a:p>
          <a:r>
            <a:rPr lang="fr-FR" dirty="0"/>
            <a:t>Assistance </a:t>
          </a:r>
        </a:p>
        <a:p>
          <a:r>
            <a:rPr lang="fr-FR" dirty="0"/>
            <a:t>virtuel</a:t>
          </a:r>
        </a:p>
      </dgm:t>
    </dgm:pt>
    <dgm:pt modelId="{29C63F01-5827-4221-9853-4BF1DBAD44E6}" type="parTrans" cxnId="{A687F35E-B769-4598-98C6-759B33B98DA0}">
      <dgm:prSet/>
      <dgm:spPr/>
      <dgm:t>
        <a:bodyPr/>
        <a:lstStyle/>
        <a:p>
          <a:endParaRPr lang="fr-FR"/>
        </a:p>
      </dgm:t>
    </dgm:pt>
    <dgm:pt modelId="{40C56E85-A540-4427-BC6F-AFA533BABA44}" type="sibTrans" cxnId="{A687F35E-B769-4598-98C6-759B33B98DA0}">
      <dgm:prSet/>
      <dgm:spPr/>
      <dgm:t>
        <a:bodyPr/>
        <a:lstStyle/>
        <a:p>
          <a:endParaRPr lang="fr-FR"/>
        </a:p>
      </dgm:t>
    </dgm:pt>
    <dgm:pt modelId="{0CF5215F-4465-4820-8868-9A261D78E7D2}" type="pres">
      <dgm:prSet presAssocID="{B5727B7C-E05B-476D-8239-E41B930AA9D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10F9A7-6ECC-4C89-80A9-06E7DA5ECA2A}" type="pres">
      <dgm:prSet presAssocID="{9A97AEF9-710C-4A7B-9209-2D8AA892F4E9}" presName="centerShape" presStyleLbl="node0" presStyleIdx="0" presStyleCnt="1"/>
      <dgm:spPr/>
    </dgm:pt>
    <dgm:pt modelId="{A2573925-106E-42EF-A6FC-85C8BC73FA32}" type="pres">
      <dgm:prSet presAssocID="{EEDE9EB9-85FB-49EF-9216-6821CC6D5A51}" presName="node" presStyleLbl="node1" presStyleIdx="0" presStyleCnt="7">
        <dgm:presLayoutVars>
          <dgm:bulletEnabled val="1"/>
        </dgm:presLayoutVars>
      </dgm:prSet>
      <dgm:spPr/>
    </dgm:pt>
    <dgm:pt modelId="{056233EB-CF2B-40AC-8C23-A8A03EBDF0DF}" type="pres">
      <dgm:prSet presAssocID="{EEDE9EB9-85FB-49EF-9216-6821CC6D5A51}" presName="dummy" presStyleCnt="0"/>
      <dgm:spPr/>
    </dgm:pt>
    <dgm:pt modelId="{20756E3F-F294-4D7A-B026-F339999B01BA}" type="pres">
      <dgm:prSet presAssocID="{00113645-9BE8-41E8-84DA-9A54A5F24E4F}" presName="sibTrans" presStyleLbl="sibTrans2D1" presStyleIdx="0" presStyleCnt="7"/>
      <dgm:spPr/>
    </dgm:pt>
    <dgm:pt modelId="{E8AB6220-62A1-475A-AE91-69F3A3FE51C6}" type="pres">
      <dgm:prSet presAssocID="{4CF32E04-7CB8-4288-9F9B-662F06063707}" presName="node" presStyleLbl="node1" presStyleIdx="1" presStyleCnt="7">
        <dgm:presLayoutVars>
          <dgm:bulletEnabled val="1"/>
        </dgm:presLayoutVars>
      </dgm:prSet>
      <dgm:spPr/>
    </dgm:pt>
    <dgm:pt modelId="{8257785B-825B-4A3A-A59D-1C6DDA91872B}" type="pres">
      <dgm:prSet presAssocID="{4CF32E04-7CB8-4288-9F9B-662F06063707}" presName="dummy" presStyleCnt="0"/>
      <dgm:spPr/>
    </dgm:pt>
    <dgm:pt modelId="{1143D313-ACF6-4FD6-BB7F-7A1B84775A38}" type="pres">
      <dgm:prSet presAssocID="{E62CE381-E55C-4C25-8D3D-F7CC017E7E32}" presName="sibTrans" presStyleLbl="sibTrans2D1" presStyleIdx="1" presStyleCnt="7"/>
      <dgm:spPr/>
    </dgm:pt>
    <dgm:pt modelId="{CBDD04C0-3505-4CB6-978B-60DCB709072D}" type="pres">
      <dgm:prSet presAssocID="{32E5ECF9-9296-4951-9E0D-B1E3DED38461}" presName="node" presStyleLbl="node1" presStyleIdx="2" presStyleCnt="7">
        <dgm:presLayoutVars>
          <dgm:bulletEnabled val="1"/>
        </dgm:presLayoutVars>
      </dgm:prSet>
      <dgm:spPr/>
    </dgm:pt>
    <dgm:pt modelId="{03FDDF84-01E4-41F4-A53C-FD6051147A89}" type="pres">
      <dgm:prSet presAssocID="{32E5ECF9-9296-4951-9E0D-B1E3DED38461}" presName="dummy" presStyleCnt="0"/>
      <dgm:spPr/>
    </dgm:pt>
    <dgm:pt modelId="{8788D20C-4A0E-40F7-8C35-A4AC2A0BD492}" type="pres">
      <dgm:prSet presAssocID="{A55F168F-81F1-45E5-9C64-CF7D43ED2C48}" presName="sibTrans" presStyleLbl="sibTrans2D1" presStyleIdx="2" presStyleCnt="7"/>
      <dgm:spPr/>
    </dgm:pt>
    <dgm:pt modelId="{330AE013-0A74-453E-94A0-1BF2015EBF8A}" type="pres">
      <dgm:prSet presAssocID="{C8CFF6FB-3276-4CC5-8FFB-6D036781C5DA}" presName="node" presStyleLbl="node1" presStyleIdx="3" presStyleCnt="7">
        <dgm:presLayoutVars>
          <dgm:bulletEnabled val="1"/>
        </dgm:presLayoutVars>
      </dgm:prSet>
      <dgm:spPr/>
    </dgm:pt>
    <dgm:pt modelId="{10CFFBCB-F58E-4F7A-BCD0-1FF8AD862803}" type="pres">
      <dgm:prSet presAssocID="{C8CFF6FB-3276-4CC5-8FFB-6D036781C5DA}" presName="dummy" presStyleCnt="0"/>
      <dgm:spPr/>
    </dgm:pt>
    <dgm:pt modelId="{25C50E11-8003-40CF-98A2-4688156A2425}" type="pres">
      <dgm:prSet presAssocID="{255DE6B0-343D-42DC-BDED-BC034381ED6A}" presName="sibTrans" presStyleLbl="sibTrans2D1" presStyleIdx="3" presStyleCnt="7"/>
      <dgm:spPr/>
    </dgm:pt>
    <dgm:pt modelId="{EC09F7AF-54F5-4FD3-A372-B0E8CE44D211}" type="pres">
      <dgm:prSet presAssocID="{8C6FC6F8-7321-4A31-9DCF-CA4E315B3BA9}" presName="node" presStyleLbl="node1" presStyleIdx="4" presStyleCnt="7">
        <dgm:presLayoutVars>
          <dgm:bulletEnabled val="1"/>
        </dgm:presLayoutVars>
      </dgm:prSet>
      <dgm:spPr/>
    </dgm:pt>
    <dgm:pt modelId="{B6CC94CE-D6C0-4AC7-90D2-675346A5BA83}" type="pres">
      <dgm:prSet presAssocID="{8C6FC6F8-7321-4A31-9DCF-CA4E315B3BA9}" presName="dummy" presStyleCnt="0"/>
      <dgm:spPr/>
    </dgm:pt>
    <dgm:pt modelId="{8393F13B-C055-4C7D-A2F3-6A1BC639879F}" type="pres">
      <dgm:prSet presAssocID="{E1EDEF58-4582-4150-8364-7CC4AF84C7F7}" presName="sibTrans" presStyleLbl="sibTrans2D1" presStyleIdx="4" presStyleCnt="7"/>
      <dgm:spPr/>
    </dgm:pt>
    <dgm:pt modelId="{7B71EF7F-1CB4-4796-948C-84C0D725DD02}" type="pres">
      <dgm:prSet presAssocID="{EBC72A30-0C4E-478B-A8CB-F495C78F7B37}" presName="node" presStyleLbl="node1" presStyleIdx="5" presStyleCnt="7">
        <dgm:presLayoutVars>
          <dgm:bulletEnabled val="1"/>
        </dgm:presLayoutVars>
      </dgm:prSet>
      <dgm:spPr/>
    </dgm:pt>
    <dgm:pt modelId="{E41821FB-6D29-45FC-AAA2-9DB3D59199CF}" type="pres">
      <dgm:prSet presAssocID="{EBC72A30-0C4E-478B-A8CB-F495C78F7B37}" presName="dummy" presStyleCnt="0"/>
      <dgm:spPr/>
    </dgm:pt>
    <dgm:pt modelId="{1C165546-DF26-4803-821C-2F9CE6123FAC}" type="pres">
      <dgm:prSet presAssocID="{CB025488-E606-4499-BEA2-BD8D312E4520}" presName="sibTrans" presStyleLbl="sibTrans2D1" presStyleIdx="5" presStyleCnt="7"/>
      <dgm:spPr/>
    </dgm:pt>
    <dgm:pt modelId="{A6146719-AF81-4608-A7C7-0D83912CD3A4}" type="pres">
      <dgm:prSet presAssocID="{A3527650-7FEC-4FCB-96C0-ED2BC22F6F2C}" presName="node" presStyleLbl="node1" presStyleIdx="6" presStyleCnt="7">
        <dgm:presLayoutVars>
          <dgm:bulletEnabled val="1"/>
        </dgm:presLayoutVars>
      </dgm:prSet>
      <dgm:spPr/>
    </dgm:pt>
    <dgm:pt modelId="{CF1354EE-CDA2-4BE5-B8EB-D5A6108E647F}" type="pres">
      <dgm:prSet presAssocID="{A3527650-7FEC-4FCB-96C0-ED2BC22F6F2C}" presName="dummy" presStyleCnt="0"/>
      <dgm:spPr/>
    </dgm:pt>
    <dgm:pt modelId="{2C43DD4E-AA5D-4056-9CA2-95FED6B12A24}" type="pres">
      <dgm:prSet presAssocID="{40C56E85-A540-4427-BC6F-AFA533BABA44}" presName="sibTrans" presStyleLbl="sibTrans2D1" presStyleIdx="6" presStyleCnt="7"/>
      <dgm:spPr/>
    </dgm:pt>
  </dgm:ptLst>
  <dgm:cxnLst>
    <dgm:cxn modelId="{D5608408-E398-4B9B-8550-BEA59C00BF71}" type="presOf" srcId="{A3527650-7FEC-4FCB-96C0-ED2BC22F6F2C}" destId="{A6146719-AF81-4608-A7C7-0D83912CD3A4}" srcOrd="0" destOrd="0" presId="urn:microsoft.com/office/officeart/2005/8/layout/radial6"/>
    <dgm:cxn modelId="{72505D10-828A-4704-97D2-89F9B1B7E060}" srcId="{B5727B7C-E05B-476D-8239-E41B930AA9D5}" destId="{9A97AEF9-710C-4A7B-9209-2D8AA892F4E9}" srcOrd="0" destOrd="0" parTransId="{B472A5BC-BD82-4FD5-9724-7A9346F2E89F}" sibTransId="{B664E10D-32BD-4A33-922F-676CC1957B35}"/>
    <dgm:cxn modelId="{54335229-5924-4DBF-9484-5644113854C1}" type="presOf" srcId="{00113645-9BE8-41E8-84DA-9A54A5F24E4F}" destId="{20756E3F-F294-4D7A-B026-F339999B01BA}" srcOrd="0" destOrd="0" presId="urn:microsoft.com/office/officeart/2005/8/layout/radial6"/>
    <dgm:cxn modelId="{32FA8439-9A55-42A2-A32F-EB540BAA5DCA}" srcId="{B5727B7C-E05B-476D-8239-E41B930AA9D5}" destId="{AF866D24-3B94-434D-9525-F8387AE8049F}" srcOrd="1" destOrd="0" parTransId="{12EACC33-C099-4C5C-9877-6A299F09C443}" sibTransId="{8FE33B70-B2AD-40B7-89F0-B1B8BA69FEDE}"/>
    <dgm:cxn modelId="{A687F35E-B769-4598-98C6-759B33B98DA0}" srcId="{9A97AEF9-710C-4A7B-9209-2D8AA892F4E9}" destId="{A3527650-7FEC-4FCB-96C0-ED2BC22F6F2C}" srcOrd="6" destOrd="0" parTransId="{29C63F01-5827-4221-9853-4BF1DBAD44E6}" sibTransId="{40C56E85-A540-4427-BC6F-AFA533BABA44}"/>
    <dgm:cxn modelId="{FC7DF461-D942-44E3-BDE5-A32D712A24A6}" srcId="{9A97AEF9-710C-4A7B-9209-2D8AA892F4E9}" destId="{32E5ECF9-9296-4951-9E0D-B1E3DED38461}" srcOrd="2" destOrd="0" parTransId="{94D917D8-DB2A-4AC8-8E18-BEB6C4B19A6E}" sibTransId="{A55F168F-81F1-45E5-9C64-CF7D43ED2C48}"/>
    <dgm:cxn modelId="{1532C662-21E1-49F6-881D-5558B36903B9}" type="presOf" srcId="{C8CFF6FB-3276-4CC5-8FFB-6D036781C5DA}" destId="{330AE013-0A74-453E-94A0-1BF2015EBF8A}" srcOrd="0" destOrd="0" presId="urn:microsoft.com/office/officeart/2005/8/layout/radial6"/>
    <dgm:cxn modelId="{C9F91F4A-2BB8-4AD5-92F5-961578BFBA96}" type="presOf" srcId="{40C56E85-A540-4427-BC6F-AFA533BABA44}" destId="{2C43DD4E-AA5D-4056-9CA2-95FED6B12A24}" srcOrd="0" destOrd="0" presId="urn:microsoft.com/office/officeart/2005/8/layout/radial6"/>
    <dgm:cxn modelId="{2818874C-054D-4024-8ACB-1130D8E6BDD0}" srcId="{9A97AEF9-710C-4A7B-9209-2D8AA892F4E9}" destId="{EEDE9EB9-85FB-49EF-9216-6821CC6D5A51}" srcOrd="0" destOrd="0" parTransId="{5E679646-91A3-49F5-876E-F2D1E279910E}" sibTransId="{00113645-9BE8-41E8-84DA-9A54A5F24E4F}"/>
    <dgm:cxn modelId="{AFFEB051-ADCA-47C1-91E3-5DF51E6B44F7}" type="presOf" srcId="{B5727B7C-E05B-476D-8239-E41B930AA9D5}" destId="{0CF5215F-4465-4820-8868-9A261D78E7D2}" srcOrd="0" destOrd="0" presId="urn:microsoft.com/office/officeart/2005/8/layout/radial6"/>
    <dgm:cxn modelId="{B5E5BD7B-2D45-47AA-A664-29A2C3868B43}" type="presOf" srcId="{CB025488-E606-4499-BEA2-BD8D312E4520}" destId="{1C165546-DF26-4803-821C-2F9CE6123FAC}" srcOrd="0" destOrd="0" presId="urn:microsoft.com/office/officeart/2005/8/layout/radial6"/>
    <dgm:cxn modelId="{6EEABB8E-C3AF-4D2B-B59B-3492A35F82E8}" type="presOf" srcId="{4CF32E04-7CB8-4288-9F9B-662F06063707}" destId="{E8AB6220-62A1-475A-AE91-69F3A3FE51C6}" srcOrd="0" destOrd="0" presId="urn:microsoft.com/office/officeart/2005/8/layout/radial6"/>
    <dgm:cxn modelId="{E8F8B99C-AB1D-4FCD-BA7E-9B3C7F8843E2}" srcId="{9A97AEF9-710C-4A7B-9209-2D8AA892F4E9}" destId="{8C6FC6F8-7321-4A31-9DCF-CA4E315B3BA9}" srcOrd="4" destOrd="0" parTransId="{1C29A5C9-E9D9-449E-950E-74369996764F}" sibTransId="{E1EDEF58-4582-4150-8364-7CC4AF84C7F7}"/>
    <dgm:cxn modelId="{256B31A0-39A7-43AC-AEFB-489319C467FD}" type="presOf" srcId="{8C6FC6F8-7321-4A31-9DCF-CA4E315B3BA9}" destId="{EC09F7AF-54F5-4FD3-A372-B0E8CE44D211}" srcOrd="0" destOrd="0" presId="urn:microsoft.com/office/officeart/2005/8/layout/radial6"/>
    <dgm:cxn modelId="{276373A1-420F-4B9C-91FF-63C2608C50D2}" type="presOf" srcId="{A55F168F-81F1-45E5-9C64-CF7D43ED2C48}" destId="{8788D20C-4A0E-40F7-8C35-A4AC2A0BD492}" srcOrd="0" destOrd="0" presId="urn:microsoft.com/office/officeart/2005/8/layout/radial6"/>
    <dgm:cxn modelId="{1AE01CA3-5C79-4996-8E8A-C06A77771148}" srcId="{9A97AEF9-710C-4A7B-9209-2D8AA892F4E9}" destId="{4CF32E04-7CB8-4288-9F9B-662F06063707}" srcOrd="1" destOrd="0" parTransId="{CAE844ED-5A8A-486D-844F-6002B972621F}" sibTransId="{E62CE381-E55C-4C25-8D3D-F7CC017E7E32}"/>
    <dgm:cxn modelId="{F4CF6BAA-BDB1-4BFC-9BCD-86BFAC255095}" srcId="{9A97AEF9-710C-4A7B-9209-2D8AA892F4E9}" destId="{C8CFF6FB-3276-4CC5-8FFB-6D036781C5DA}" srcOrd="3" destOrd="0" parTransId="{975E0E87-A435-465A-BB65-A89900DB84B2}" sibTransId="{255DE6B0-343D-42DC-BDED-BC034381ED6A}"/>
    <dgm:cxn modelId="{6C5861AD-F95E-4EB6-BC03-33D619607E2C}" type="presOf" srcId="{E62CE381-E55C-4C25-8D3D-F7CC017E7E32}" destId="{1143D313-ACF6-4FD6-BB7F-7A1B84775A38}" srcOrd="0" destOrd="0" presId="urn:microsoft.com/office/officeart/2005/8/layout/radial6"/>
    <dgm:cxn modelId="{4224DFBF-0AE1-4581-8848-22679A329ED8}" srcId="{9A97AEF9-710C-4A7B-9209-2D8AA892F4E9}" destId="{EBC72A30-0C4E-478B-A8CB-F495C78F7B37}" srcOrd="5" destOrd="0" parTransId="{B501C82F-AF2E-4B2A-97CD-D3EC417E0636}" sibTransId="{CB025488-E606-4499-BEA2-BD8D312E4520}"/>
    <dgm:cxn modelId="{9A409BCE-D72F-4A49-87C3-FE8B68B6BDB7}" type="presOf" srcId="{EEDE9EB9-85FB-49EF-9216-6821CC6D5A51}" destId="{A2573925-106E-42EF-A6FC-85C8BC73FA32}" srcOrd="0" destOrd="0" presId="urn:microsoft.com/office/officeart/2005/8/layout/radial6"/>
    <dgm:cxn modelId="{9F2BB1D1-F12E-4D5F-9719-789766DE2B5D}" type="presOf" srcId="{255DE6B0-343D-42DC-BDED-BC034381ED6A}" destId="{25C50E11-8003-40CF-98A2-4688156A2425}" srcOrd="0" destOrd="0" presId="urn:microsoft.com/office/officeart/2005/8/layout/radial6"/>
    <dgm:cxn modelId="{5C225FD8-AD65-4E90-BD20-2827E4C0E94D}" type="presOf" srcId="{E1EDEF58-4582-4150-8364-7CC4AF84C7F7}" destId="{8393F13B-C055-4C7D-A2F3-6A1BC639879F}" srcOrd="0" destOrd="0" presId="urn:microsoft.com/office/officeart/2005/8/layout/radial6"/>
    <dgm:cxn modelId="{EF5956DC-6B87-4E1D-81A2-D02B4E36DA3D}" type="presOf" srcId="{EBC72A30-0C4E-478B-A8CB-F495C78F7B37}" destId="{7B71EF7F-1CB4-4796-948C-84C0D725DD02}" srcOrd="0" destOrd="0" presId="urn:microsoft.com/office/officeart/2005/8/layout/radial6"/>
    <dgm:cxn modelId="{2B5B95E6-EDDF-4054-8CB3-0000E2CB6A7A}" type="presOf" srcId="{9A97AEF9-710C-4A7B-9209-2D8AA892F4E9}" destId="{5310F9A7-6ECC-4C89-80A9-06E7DA5ECA2A}" srcOrd="0" destOrd="0" presId="urn:microsoft.com/office/officeart/2005/8/layout/radial6"/>
    <dgm:cxn modelId="{E6829BF1-5546-435C-8554-78042F107438}" type="presOf" srcId="{32E5ECF9-9296-4951-9E0D-B1E3DED38461}" destId="{CBDD04C0-3505-4CB6-978B-60DCB709072D}" srcOrd="0" destOrd="0" presId="urn:microsoft.com/office/officeart/2005/8/layout/radial6"/>
    <dgm:cxn modelId="{98848DE3-90EB-4D6D-8F52-3121181943F8}" type="presParOf" srcId="{0CF5215F-4465-4820-8868-9A261D78E7D2}" destId="{5310F9A7-6ECC-4C89-80A9-06E7DA5ECA2A}" srcOrd="0" destOrd="0" presId="urn:microsoft.com/office/officeart/2005/8/layout/radial6"/>
    <dgm:cxn modelId="{920BEFA2-5269-4A14-94DB-431E89034763}" type="presParOf" srcId="{0CF5215F-4465-4820-8868-9A261D78E7D2}" destId="{A2573925-106E-42EF-A6FC-85C8BC73FA32}" srcOrd="1" destOrd="0" presId="urn:microsoft.com/office/officeart/2005/8/layout/radial6"/>
    <dgm:cxn modelId="{7722739D-AA57-466E-AE02-0CAA19A223D8}" type="presParOf" srcId="{0CF5215F-4465-4820-8868-9A261D78E7D2}" destId="{056233EB-CF2B-40AC-8C23-A8A03EBDF0DF}" srcOrd="2" destOrd="0" presId="urn:microsoft.com/office/officeart/2005/8/layout/radial6"/>
    <dgm:cxn modelId="{85322B28-B640-46CE-982C-28412E27F703}" type="presParOf" srcId="{0CF5215F-4465-4820-8868-9A261D78E7D2}" destId="{20756E3F-F294-4D7A-B026-F339999B01BA}" srcOrd="3" destOrd="0" presId="urn:microsoft.com/office/officeart/2005/8/layout/radial6"/>
    <dgm:cxn modelId="{91673D32-D04E-4361-88DE-8B8B11D7F1DC}" type="presParOf" srcId="{0CF5215F-4465-4820-8868-9A261D78E7D2}" destId="{E8AB6220-62A1-475A-AE91-69F3A3FE51C6}" srcOrd="4" destOrd="0" presId="urn:microsoft.com/office/officeart/2005/8/layout/radial6"/>
    <dgm:cxn modelId="{98D65941-AB02-4674-9F8B-1C6C6DD749B6}" type="presParOf" srcId="{0CF5215F-4465-4820-8868-9A261D78E7D2}" destId="{8257785B-825B-4A3A-A59D-1C6DDA91872B}" srcOrd="5" destOrd="0" presId="urn:microsoft.com/office/officeart/2005/8/layout/radial6"/>
    <dgm:cxn modelId="{F9C9C498-FE3B-4878-ABB0-F9CC3CCD8641}" type="presParOf" srcId="{0CF5215F-4465-4820-8868-9A261D78E7D2}" destId="{1143D313-ACF6-4FD6-BB7F-7A1B84775A38}" srcOrd="6" destOrd="0" presId="urn:microsoft.com/office/officeart/2005/8/layout/radial6"/>
    <dgm:cxn modelId="{B4CEEBC1-0BB9-47B7-B49A-C4A5833D03F4}" type="presParOf" srcId="{0CF5215F-4465-4820-8868-9A261D78E7D2}" destId="{CBDD04C0-3505-4CB6-978B-60DCB709072D}" srcOrd="7" destOrd="0" presId="urn:microsoft.com/office/officeart/2005/8/layout/radial6"/>
    <dgm:cxn modelId="{950D9180-7C65-4B01-A988-BC68503350F7}" type="presParOf" srcId="{0CF5215F-4465-4820-8868-9A261D78E7D2}" destId="{03FDDF84-01E4-41F4-A53C-FD6051147A89}" srcOrd="8" destOrd="0" presId="urn:microsoft.com/office/officeart/2005/8/layout/radial6"/>
    <dgm:cxn modelId="{41230758-10DC-484B-A710-874FE2691C40}" type="presParOf" srcId="{0CF5215F-4465-4820-8868-9A261D78E7D2}" destId="{8788D20C-4A0E-40F7-8C35-A4AC2A0BD492}" srcOrd="9" destOrd="0" presId="urn:microsoft.com/office/officeart/2005/8/layout/radial6"/>
    <dgm:cxn modelId="{B25EB070-81B3-4F21-84D8-67E44C1227AD}" type="presParOf" srcId="{0CF5215F-4465-4820-8868-9A261D78E7D2}" destId="{330AE013-0A74-453E-94A0-1BF2015EBF8A}" srcOrd="10" destOrd="0" presId="urn:microsoft.com/office/officeart/2005/8/layout/radial6"/>
    <dgm:cxn modelId="{B877D1C6-08EA-4808-A705-F28BB90710AA}" type="presParOf" srcId="{0CF5215F-4465-4820-8868-9A261D78E7D2}" destId="{10CFFBCB-F58E-4F7A-BCD0-1FF8AD862803}" srcOrd="11" destOrd="0" presId="urn:microsoft.com/office/officeart/2005/8/layout/radial6"/>
    <dgm:cxn modelId="{983B82FA-339C-407E-B507-EF0733A6EA26}" type="presParOf" srcId="{0CF5215F-4465-4820-8868-9A261D78E7D2}" destId="{25C50E11-8003-40CF-98A2-4688156A2425}" srcOrd="12" destOrd="0" presId="urn:microsoft.com/office/officeart/2005/8/layout/radial6"/>
    <dgm:cxn modelId="{058E0948-01FF-44DF-BF6A-63BCBDB4D5B0}" type="presParOf" srcId="{0CF5215F-4465-4820-8868-9A261D78E7D2}" destId="{EC09F7AF-54F5-4FD3-A372-B0E8CE44D211}" srcOrd="13" destOrd="0" presId="urn:microsoft.com/office/officeart/2005/8/layout/radial6"/>
    <dgm:cxn modelId="{ECBA575A-AB6E-4634-9CD1-A8B0A4498196}" type="presParOf" srcId="{0CF5215F-4465-4820-8868-9A261D78E7D2}" destId="{B6CC94CE-D6C0-4AC7-90D2-675346A5BA83}" srcOrd="14" destOrd="0" presId="urn:microsoft.com/office/officeart/2005/8/layout/radial6"/>
    <dgm:cxn modelId="{6476880F-8114-4DE8-B2FB-EFB37A733DB5}" type="presParOf" srcId="{0CF5215F-4465-4820-8868-9A261D78E7D2}" destId="{8393F13B-C055-4C7D-A2F3-6A1BC639879F}" srcOrd="15" destOrd="0" presId="urn:microsoft.com/office/officeart/2005/8/layout/radial6"/>
    <dgm:cxn modelId="{4014218A-B1DB-4BAC-848C-63E1B5EA441E}" type="presParOf" srcId="{0CF5215F-4465-4820-8868-9A261D78E7D2}" destId="{7B71EF7F-1CB4-4796-948C-84C0D725DD02}" srcOrd="16" destOrd="0" presId="urn:microsoft.com/office/officeart/2005/8/layout/radial6"/>
    <dgm:cxn modelId="{F47B0840-5692-4269-BBD2-F6140DCD5167}" type="presParOf" srcId="{0CF5215F-4465-4820-8868-9A261D78E7D2}" destId="{E41821FB-6D29-45FC-AAA2-9DB3D59199CF}" srcOrd="17" destOrd="0" presId="urn:microsoft.com/office/officeart/2005/8/layout/radial6"/>
    <dgm:cxn modelId="{4F7AAB98-8A39-4D56-BB6F-ADFDDCAE6A8E}" type="presParOf" srcId="{0CF5215F-4465-4820-8868-9A261D78E7D2}" destId="{1C165546-DF26-4803-821C-2F9CE6123FAC}" srcOrd="18" destOrd="0" presId="urn:microsoft.com/office/officeart/2005/8/layout/radial6"/>
    <dgm:cxn modelId="{5075260C-64CC-4269-9877-5BB6FA3FD27E}" type="presParOf" srcId="{0CF5215F-4465-4820-8868-9A261D78E7D2}" destId="{A6146719-AF81-4608-A7C7-0D83912CD3A4}" srcOrd="19" destOrd="0" presId="urn:microsoft.com/office/officeart/2005/8/layout/radial6"/>
    <dgm:cxn modelId="{91DCDB09-E5C7-4273-902E-405C24BB11BD}" type="presParOf" srcId="{0CF5215F-4465-4820-8868-9A261D78E7D2}" destId="{CF1354EE-CDA2-4BE5-B8EB-D5A6108E647F}" srcOrd="20" destOrd="0" presId="urn:microsoft.com/office/officeart/2005/8/layout/radial6"/>
    <dgm:cxn modelId="{08F12F31-EC88-4FE2-AA76-F136D0F506FD}" type="presParOf" srcId="{0CF5215F-4465-4820-8868-9A261D78E7D2}" destId="{2C43DD4E-AA5D-4056-9CA2-95FED6B12A24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94220-AAFF-4D28-8D24-F67993B1C90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76ECFF-CED6-44D9-A2BE-48B95665D291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Etudiants actuels</a:t>
          </a:r>
        </a:p>
      </dgm:t>
    </dgm:pt>
    <dgm:pt modelId="{FCECD850-65DA-4383-9505-7282A051B2A8}" type="parTrans" cxnId="{E1D93F18-90A0-4359-98A9-0D022327BDDB}">
      <dgm:prSet/>
      <dgm:spPr/>
      <dgm:t>
        <a:bodyPr/>
        <a:lstStyle/>
        <a:p>
          <a:endParaRPr lang="fr-FR"/>
        </a:p>
      </dgm:t>
    </dgm:pt>
    <dgm:pt modelId="{A133734D-EA31-4077-93EA-5C6B055C4A17}" type="sibTrans" cxnId="{E1D93F18-90A0-4359-98A9-0D022327BDDB}">
      <dgm:prSet/>
      <dgm:spPr/>
      <dgm:t>
        <a:bodyPr/>
        <a:lstStyle/>
        <a:p>
          <a:endParaRPr lang="fr-FR"/>
        </a:p>
      </dgm:t>
    </dgm:pt>
    <dgm:pt modelId="{ADF9D90B-3125-441A-9595-7D24AEA9FE7C}">
      <dgm:prSet phldrT="[Texte]"/>
      <dgm:spPr/>
      <dgm:t>
        <a:bodyPr/>
        <a:lstStyle/>
        <a:p>
          <a:r>
            <a:rPr lang="fr-FR" b="0" i="0" dirty="0">
              <a:latin typeface="+mj-lt"/>
            </a:rPr>
            <a:t>Visuelles «Affiche, </a:t>
          </a:r>
          <a:r>
            <a:rPr lang="fr-FR" b="0" i="0" dirty="0" err="1">
              <a:latin typeface="+mj-lt"/>
            </a:rPr>
            <a:t>Qr</a:t>
          </a:r>
          <a:r>
            <a:rPr lang="fr-FR" b="0" i="0" dirty="0">
              <a:latin typeface="+mj-lt"/>
            </a:rPr>
            <a:t> Code »</a:t>
          </a:r>
          <a:endParaRPr lang="fr-FR" dirty="0">
            <a:latin typeface="+mj-lt"/>
          </a:endParaRPr>
        </a:p>
      </dgm:t>
    </dgm:pt>
    <dgm:pt modelId="{78621443-A220-4469-B4D0-260BE1F98C67}" type="parTrans" cxnId="{9181D7BA-80A0-41D3-857D-B284F62EF4DD}">
      <dgm:prSet/>
      <dgm:spPr/>
      <dgm:t>
        <a:bodyPr/>
        <a:lstStyle/>
        <a:p>
          <a:endParaRPr lang="fr-FR"/>
        </a:p>
      </dgm:t>
    </dgm:pt>
    <dgm:pt modelId="{3543BEA3-A25B-46A3-93F0-BC92FCD5C91A}" type="sibTrans" cxnId="{9181D7BA-80A0-41D3-857D-B284F62EF4DD}">
      <dgm:prSet/>
      <dgm:spPr/>
      <dgm:t>
        <a:bodyPr/>
        <a:lstStyle/>
        <a:p>
          <a:endParaRPr lang="fr-FR"/>
        </a:p>
      </dgm:t>
    </dgm:pt>
    <dgm:pt modelId="{19F30CA7-8D25-4C26-B5F5-AA117BB56926}">
      <dgm:prSet phldrT="[Texte]"/>
      <dgm:spPr/>
      <dgm:t>
        <a:bodyPr/>
        <a:lstStyle/>
        <a:p>
          <a:r>
            <a:rPr lang="fr-FR" b="0" dirty="0">
              <a:latin typeface="+mj-lt"/>
            </a:rPr>
            <a:t>Sociales «Media sociaux» </a:t>
          </a:r>
          <a:br>
            <a:rPr lang="fr-FR" dirty="0">
              <a:latin typeface="+mj-lt"/>
            </a:rPr>
          </a:br>
          <a:endParaRPr lang="fr-FR" dirty="0">
            <a:latin typeface="+mj-lt"/>
          </a:endParaRPr>
        </a:p>
      </dgm:t>
    </dgm:pt>
    <dgm:pt modelId="{888D90EA-494B-469B-8F77-3F73639F6134}" type="parTrans" cxnId="{4A1312BA-9749-428A-B1F1-CEFE149FA846}">
      <dgm:prSet/>
      <dgm:spPr/>
      <dgm:t>
        <a:bodyPr/>
        <a:lstStyle/>
        <a:p>
          <a:endParaRPr lang="fr-FR"/>
        </a:p>
      </dgm:t>
    </dgm:pt>
    <dgm:pt modelId="{293F279A-8A61-432D-BF0F-BC44F9A3BAFD}" type="sibTrans" cxnId="{4A1312BA-9749-428A-B1F1-CEFE149FA846}">
      <dgm:prSet/>
      <dgm:spPr/>
      <dgm:t>
        <a:bodyPr/>
        <a:lstStyle/>
        <a:p>
          <a:endParaRPr lang="fr-FR"/>
        </a:p>
      </dgm:t>
    </dgm:pt>
    <dgm:pt modelId="{20C862E8-B800-484A-8BEB-1412C8052653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Anciens</a:t>
          </a:r>
          <a:r>
            <a:rPr lang="fr-FR" dirty="0"/>
            <a:t> </a:t>
          </a:r>
          <a:r>
            <a:rPr lang="fr-FR" dirty="0">
              <a:solidFill>
                <a:schemeClr val="bg1"/>
              </a:solidFill>
            </a:rPr>
            <a:t>Etudiants</a:t>
          </a:r>
        </a:p>
      </dgm:t>
    </dgm:pt>
    <dgm:pt modelId="{8F01EE47-5A02-48BE-B8AB-221CF6B93CFF}" type="parTrans" cxnId="{C6D08827-571C-4B4D-8F3C-5063B0267339}">
      <dgm:prSet/>
      <dgm:spPr/>
      <dgm:t>
        <a:bodyPr/>
        <a:lstStyle/>
        <a:p>
          <a:endParaRPr lang="fr-FR"/>
        </a:p>
      </dgm:t>
    </dgm:pt>
    <dgm:pt modelId="{71901CED-8711-4603-9B15-0883ED1E43CD}" type="sibTrans" cxnId="{C6D08827-571C-4B4D-8F3C-5063B0267339}">
      <dgm:prSet/>
      <dgm:spPr/>
      <dgm:t>
        <a:bodyPr/>
        <a:lstStyle/>
        <a:p>
          <a:endParaRPr lang="fr-FR"/>
        </a:p>
      </dgm:t>
    </dgm:pt>
    <dgm:pt modelId="{21095A6A-D8E0-4EF8-9BF5-4E99C9E0BCB3}">
      <dgm:prSet phldrT="[Texte]"/>
      <dgm:spPr/>
      <dgm:t>
        <a:bodyPr/>
        <a:lstStyle/>
        <a:p>
          <a:r>
            <a:rPr lang="fr-FR" dirty="0">
              <a:latin typeface="+mj-lt"/>
            </a:rPr>
            <a:t>L’administration et/ou les professeur</a:t>
          </a:r>
        </a:p>
      </dgm:t>
    </dgm:pt>
    <dgm:pt modelId="{6F637A35-52E8-4D88-9274-E1B92451C0FD}" type="parTrans" cxnId="{CD9B0A19-FB11-4588-9CE5-B8602E69E9D4}">
      <dgm:prSet/>
      <dgm:spPr/>
      <dgm:t>
        <a:bodyPr/>
        <a:lstStyle/>
        <a:p>
          <a:endParaRPr lang="fr-FR"/>
        </a:p>
      </dgm:t>
    </dgm:pt>
    <dgm:pt modelId="{49C17FC3-1E18-4192-9AAD-5DA0873B9730}" type="sibTrans" cxnId="{CD9B0A19-FB11-4588-9CE5-B8602E69E9D4}">
      <dgm:prSet/>
      <dgm:spPr/>
      <dgm:t>
        <a:bodyPr/>
        <a:lstStyle/>
        <a:p>
          <a:endParaRPr lang="fr-FR"/>
        </a:p>
      </dgm:t>
    </dgm:pt>
    <dgm:pt modelId="{4B37A009-98B2-4F54-8D4E-E671C39AFB0F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>
              <a:latin typeface="+mj-lt"/>
            </a:rPr>
            <a:t>Demande directe</a:t>
          </a:r>
        </a:p>
        <a:p>
          <a:pPr>
            <a:buFont typeface="Arial" panose="020B0604020202020204" pitchFamily="34" charset="0"/>
            <a:buChar char="•"/>
          </a:pPr>
          <a:endParaRPr lang="fr-FR" dirty="0"/>
        </a:p>
      </dgm:t>
    </dgm:pt>
    <dgm:pt modelId="{CFAE139B-A819-4281-A63B-B671C0ADE651}" type="parTrans" cxnId="{C6FC82F2-3D70-4940-800F-FEA217D84A89}">
      <dgm:prSet/>
      <dgm:spPr/>
      <dgm:t>
        <a:bodyPr/>
        <a:lstStyle/>
        <a:p>
          <a:endParaRPr lang="fr-FR"/>
        </a:p>
      </dgm:t>
    </dgm:pt>
    <dgm:pt modelId="{EBA0B9C4-6761-4D74-A163-92E43C8FF321}" type="sibTrans" cxnId="{C6FC82F2-3D70-4940-800F-FEA217D84A89}">
      <dgm:prSet/>
      <dgm:spPr/>
      <dgm:t>
        <a:bodyPr/>
        <a:lstStyle/>
        <a:p>
          <a:endParaRPr lang="fr-FR"/>
        </a:p>
      </dgm:t>
    </dgm:pt>
    <dgm:pt modelId="{DFEF2A1E-1390-4A96-A845-DA782139CB77}">
      <dgm:prSet phldrT="[Texte]"/>
      <dgm:spPr/>
      <dgm:t>
        <a:bodyPr/>
        <a:lstStyle/>
        <a:p>
          <a:r>
            <a:rPr lang="fr-FR" dirty="0">
              <a:latin typeface="+mj-lt"/>
            </a:rPr>
            <a:t>Evénements </a:t>
          </a:r>
          <a:br>
            <a:rPr lang="fr-FR" dirty="0">
              <a:latin typeface="+mj-lt"/>
            </a:rPr>
          </a:br>
          <a:endParaRPr lang="fr-FR" dirty="0">
            <a:latin typeface="+mj-lt"/>
          </a:endParaRPr>
        </a:p>
      </dgm:t>
    </dgm:pt>
    <dgm:pt modelId="{B00E572C-BC5A-4016-A386-14123F02724E}" type="parTrans" cxnId="{91A74CE3-9146-4FF0-8640-03A7BCC0E2A8}">
      <dgm:prSet/>
      <dgm:spPr/>
      <dgm:t>
        <a:bodyPr/>
        <a:lstStyle/>
        <a:p>
          <a:endParaRPr lang="fr-FR"/>
        </a:p>
      </dgm:t>
    </dgm:pt>
    <dgm:pt modelId="{85B94E43-148C-419A-BA0E-70B13185CF28}" type="sibTrans" cxnId="{91A74CE3-9146-4FF0-8640-03A7BCC0E2A8}">
      <dgm:prSet/>
      <dgm:spPr/>
      <dgm:t>
        <a:bodyPr/>
        <a:lstStyle/>
        <a:p>
          <a:endParaRPr lang="fr-FR"/>
        </a:p>
      </dgm:t>
    </dgm:pt>
    <dgm:pt modelId="{5E749451-37BE-490F-AB78-B564DBAF97F5}">
      <dgm:prSet phldrT="[Texte]"/>
      <dgm:spPr/>
      <dgm:t>
        <a:bodyPr/>
        <a:lstStyle/>
        <a:p>
          <a:r>
            <a:rPr lang="fr-FR" dirty="0">
              <a:latin typeface="+mj-lt"/>
            </a:rPr>
            <a:t>Site d’université</a:t>
          </a:r>
        </a:p>
      </dgm:t>
    </dgm:pt>
    <dgm:pt modelId="{FB670981-9DA0-483D-A79E-DB67806807E1}" type="parTrans" cxnId="{EDB67B4A-B9D7-4E28-9312-1E971EFC1417}">
      <dgm:prSet/>
      <dgm:spPr/>
      <dgm:t>
        <a:bodyPr/>
        <a:lstStyle/>
        <a:p>
          <a:endParaRPr lang="fr-FR"/>
        </a:p>
      </dgm:t>
    </dgm:pt>
    <dgm:pt modelId="{37D15C46-4D79-481E-9455-D54118CBD0CB}" type="sibTrans" cxnId="{EDB67B4A-B9D7-4E28-9312-1E971EFC1417}">
      <dgm:prSet/>
      <dgm:spPr/>
      <dgm:t>
        <a:bodyPr/>
        <a:lstStyle/>
        <a:p>
          <a:endParaRPr lang="fr-FR"/>
        </a:p>
      </dgm:t>
    </dgm:pt>
    <dgm:pt modelId="{4050A8BD-B0D4-4693-B4EE-D59A0570151B}" type="pres">
      <dgm:prSet presAssocID="{4EA94220-AAFF-4D28-8D24-F67993B1C903}" presName="layout" presStyleCnt="0">
        <dgm:presLayoutVars>
          <dgm:chMax/>
          <dgm:chPref/>
          <dgm:dir/>
          <dgm:resizeHandles/>
        </dgm:presLayoutVars>
      </dgm:prSet>
      <dgm:spPr/>
    </dgm:pt>
    <dgm:pt modelId="{7846AE87-D826-4D9C-A0AC-6910BA9E36FA}" type="pres">
      <dgm:prSet presAssocID="{5E76ECFF-CED6-44D9-A2BE-48B95665D291}" presName="root" presStyleCnt="0">
        <dgm:presLayoutVars>
          <dgm:chMax/>
          <dgm:chPref/>
        </dgm:presLayoutVars>
      </dgm:prSet>
      <dgm:spPr/>
    </dgm:pt>
    <dgm:pt modelId="{5AA52C18-878E-4350-98EB-A8738D0FA1D5}" type="pres">
      <dgm:prSet presAssocID="{5E76ECFF-CED6-44D9-A2BE-48B95665D291}" presName="rootComposite" presStyleCnt="0">
        <dgm:presLayoutVars/>
      </dgm:prSet>
      <dgm:spPr/>
    </dgm:pt>
    <dgm:pt modelId="{B53861AE-8053-44D6-9125-909BD2C2BC3F}" type="pres">
      <dgm:prSet presAssocID="{5E76ECFF-CED6-44D9-A2BE-48B95665D291}" presName="ParentAccent" presStyleLbl="alignNode1" presStyleIdx="0" presStyleCnt="2" custLinFactY="-50694" custLinFactNeighborX="-1" custLinFactNeighborY="-100000"/>
      <dgm:spPr>
        <a:solidFill>
          <a:schemeClr val="bg1"/>
        </a:solidFill>
      </dgm:spPr>
    </dgm:pt>
    <dgm:pt modelId="{B42BAD99-9DE6-4551-B93C-1014F2AD4791}" type="pres">
      <dgm:prSet presAssocID="{5E76ECFF-CED6-44D9-A2BE-48B95665D291}" presName="ParentSmallAccent" presStyleLbl="fgAcc1" presStyleIdx="0" presStyleCnt="2"/>
      <dgm:spPr/>
    </dgm:pt>
    <dgm:pt modelId="{44F9AC86-FB16-4730-86A9-639D8A1067A0}" type="pres">
      <dgm:prSet presAssocID="{5E76ECFF-CED6-44D9-A2BE-48B95665D291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AEE22CE1-C727-476B-A8AD-67592FC7F1F2}" type="pres">
      <dgm:prSet presAssocID="{5E76ECFF-CED6-44D9-A2BE-48B95665D291}" presName="childShape" presStyleCnt="0">
        <dgm:presLayoutVars>
          <dgm:chMax val="0"/>
          <dgm:chPref val="0"/>
        </dgm:presLayoutVars>
      </dgm:prSet>
      <dgm:spPr/>
    </dgm:pt>
    <dgm:pt modelId="{5B62A726-FD6C-4E95-8575-1FCFADF6E387}" type="pres">
      <dgm:prSet presAssocID="{ADF9D90B-3125-441A-9595-7D24AEA9FE7C}" presName="childComposite" presStyleCnt="0">
        <dgm:presLayoutVars>
          <dgm:chMax val="0"/>
          <dgm:chPref val="0"/>
        </dgm:presLayoutVars>
      </dgm:prSet>
      <dgm:spPr/>
    </dgm:pt>
    <dgm:pt modelId="{191B96E7-2A07-4EC9-9260-21FE56A3F2E4}" type="pres">
      <dgm:prSet presAssocID="{ADF9D90B-3125-441A-9595-7D24AEA9FE7C}" presName="ChildAccent" presStyleLbl="solidFgAcc1" presStyleIdx="0" presStyleCnt="6"/>
      <dgm:spPr/>
    </dgm:pt>
    <dgm:pt modelId="{E39DED3F-3819-4B4C-A78F-4FCC9F1ACAAE}" type="pres">
      <dgm:prSet presAssocID="{ADF9D90B-3125-441A-9595-7D24AEA9FE7C}" presName="Child" presStyleLbl="revTx" presStyleIdx="1" presStyleCnt="8" custLinFactNeighborX="2797" custLinFactNeighborY="-99887">
        <dgm:presLayoutVars>
          <dgm:chMax val="0"/>
          <dgm:chPref val="0"/>
          <dgm:bulletEnabled val="1"/>
        </dgm:presLayoutVars>
      </dgm:prSet>
      <dgm:spPr/>
    </dgm:pt>
    <dgm:pt modelId="{5D27FC21-6CA6-43DE-98A2-572770DFA5C4}" type="pres">
      <dgm:prSet presAssocID="{19F30CA7-8D25-4C26-B5F5-AA117BB56926}" presName="childComposite" presStyleCnt="0">
        <dgm:presLayoutVars>
          <dgm:chMax val="0"/>
          <dgm:chPref val="0"/>
        </dgm:presLayoutVars>
      </dgm:prSet>
      <dgm:spPr/>
    </dgm:pt>
    <dgm:pt modelId="{FD0F8EC5-BFF9-447F-980C-BBBF44516AFA}" type="pres">
      <dgm:prSet presAssocID="{19F30CA7-8D25-4C26-B5F5-AA117BB56926}" presName="ChildAccent" presStyleLbl="solidFgAcc1" presStyleIdx="1" presStyleCnt="6"/>
      <dgm:spPr/>
    </dgm:pt>
    <dgm:pt modelId="{E7D0FBEE-0F46-437C-B927-7074FFEC89B6}" type="pres">
      <dgm:prSet presAssocID="{19F30CA7-8D25-4C26-B5F5-AA117BB56926}" presName="Child" presStyleLbl="revTx" presStyleIdx="2" presStyleCnt="8" custLinFactNeighborX="2797" custLinFactNeighborY="-81280">
        <dgm:presLayoutVars>
          <dgm:chMax val="0"/>
          <dgm:chPref val="0"/>
          <dgm:bulletEnabled val="1"/>
        </dgm:presLayoutVars>
      </dgm:prSet>
      <dgm:spPr/>
    </dgm:pt>
    <dgm:pt modelId="{2518F20C-73D7-4E44-B2BC-D77D2CAF49B8}" type="pres">
      <dgm:prSet presAssocID="{5E749451-37BE-490F-AB78-B564DBAF97F5}" presName="childComposite" presStyleCnt="0">
        <dgm:presLayoutVars>
          <dgm:chMax val="0"/>
          <dgm:chPref val="0"/>
        </dgm:presLayoutVars>
      </dgm:prSet>
      <dgm:spPr/>
    </dgm:pt>
    <dgm:pt modelId="{33C6A6EA-7124-4FBB-9D72-74A0B4D1EF82}" type="pres">
      <dgm:prSet presAssocID="{5E749451-37BE-490F-AB78-B564DBAF97F5}" presName="ChildAccent" presStyleLbl="solidFgAcc1" presStyleIdx="2" presStyleCnt="6"/>
      <dgm:spPr/>
    </dgm:pt>
    <dgm:pt modelId="{7DE72345-5B16-4714-9824-0AD76B0BFAD2}" type="pres">
      <dgm:prSet presAssocID="{5E749451-37BE-490F-AB78-B564DBAF97F5}" presName="Child" presStyleLbl="revTx" presStyleIdx="3" presStyleCnt="8" custLinFactNeighborX="2797" custLinFactNeighborY="-93754">
        <dgm:presLayoutVars>
          <dgm:chMax val="0"/>
          <dgm:chPref val="0"/>
          <dgm:bulletEnabled val="1"/>
        </dgm:presLayoutVars>
      </dgm:prSet>
      <dgm:spPr/>
    </dgm:pt>
    <dgm:pt modelId="{A4D638E3-7B88-4CC8-B121-96902383F114}" type="pres">
      <dgm:prSet presAssocID="{DFEF2A1E-1390-4A96-A845-DA782139CB77}" presName="childComposite" presStyleCnt="0">
        <dgm:presLayoutVars>
          <dgm:chMax val="0"/>
          <dgm:chPref val="0"/>
        </dgm:presLayoutVars>
      </dgm:prSet>
      <dgm:spPr/>
    </dgm:pt>
    <dgm:pt modelId="{837C4A74-85A3-4C4A-A769-F13169DC59C9}" type="pres">
      <dgm:prSet presAssocID="{DFEF2A1E-1390-4A96-A845-DA782139CB77}" presName="ChildAccent" presStyleLbl="solidFgAcc1" presStyleIdx="3" presStyleCnt="6" custLinFactX="700000" custLinFactY="-100000" custLinFactNeighborX="730871" custLinFactNeighborY="-152966"/>
      <dgm:spPr/>
    </dgm:pt>
    <dgm:pt modelId="{BFB3B395-92D1-426B-8F95-61ED97877C93}" type="pres">
      <dgm:prSet presAssocID="{DFEF2A1E-1390-4A96-A845-DA782139CB77}" presName="Child" presStyleLbl="revTx" presStyleIdx="4" presStyleCnt="8" custLinFactX="12904" custLinFactY="-100000" custLinFactNeighborX="100000" custLinFactNeighborY="-177540">
        <dgm:presLayoutVars>
          <dgm:chMax val="0"/>
          <dgm:chPref val="0"/>
          <dgm:bulletEnabled val="1"/>
        </dgm:presLayoutVars>
      </dgm:prSet>
      <dgm:spPr/>
    </dgm:pt>
    <dgm:pt modelId="{C99C7A47-0BC8-42AF-8EE3-C7DC4D1A84B0}" type="pres">
      <dgm:prSet presAssocID="{20C862E8-B800-484A-8BEB-1412C8052653}" presName="root" presStyleCnt="0">
        <dgm:presLayoutVars>
          <dgm:chMax/>
          <dgm:chPref/>
        </dgm:presLayoutVars>
      </dgm:prSet>
      <dgm:spPr/>
    </dgm:pt>
    <dgm:pt modelId="{EC6677E1-A3D3-4941-AE40-F9BC4DF8B87C}" type="pres">
      <dgm:prSet presAssocID="{20C862E8-B800-484A-8BEB-1412C8052653}" presName="rootComposite" presStyleCnt="0">
        <dgm:presLayoutVars/>
      </dgm:prSet>
      <dgm:spPr/>
    </dgm:pt>
    <dgm:pt modelId="{FCF3A381-3645-4EA4-A33C-AEDB0AF09B1E}" type="pres">
      <dgm:prSet presAssocID="{20C862E8-B800-484A-8BEB-1412C8052653}" presName="ParentAccent" presStyleLbl="alignNode1" presStyleIdx="1" presStyleCnt="2" custLinFactY="-48880" custLinFactNeighborX="1" custLinFactNeighborY="-100000"/>
      <dgm:spPr>
        <a:solidFill>
          <a:schemeClr val="tx1"/>
        </a:solidFill>
      </dgm:spPr>
    </dgm:pt>
    <dgm:pt modelId="{191420AD-BC25-471E-9A2D-569C9542DB68}" type="pres">
      <dgm:prSet presAssocID="{20C862E8-B800-484A-8BEB-1412C8052653}" presName="ParentSmallAccent" presStyleLbl="fgAcc1" presStyleIdx="1" presStyleCnt="2"/>
      <dgm:spPr/>
    </dgm:pt>
    <dgm:pt modelId="{1C37A664-B764-4422-BC70-75AEA4E2349E}" type="pres">
      <dgm:prSet presAssocID="{20C862E8-B800-484A-8BEB-1412C8052653}" presName="Parent" presStyleLbl="revTx" presStyleIdx="5" presStyleCnt="8">
        <dgm:presLayoutVars>
          <dgm:chMax/>
          <dgm:chPref val="4"/>
          <dgm:bulletEnabled val="1"/>
        </dgm:presLayoutVars>
      </dgm:prSet>
      <dgm:spPr/>
    </dgm:pt>
    <dgm:pt modelId="{B8A61210-B5E1-40FB-A357-D333DFD8EB65}" type="pres">
      <dgm:prSet presAssocID="{20C862E8-B800-484A-8BEB-1412C8052653}" presName="childShape" presStyleCnt="0">
        <dgm:presLayoutVars>
          <dgm:chMax val="0"/>
          <dgm:chPref val="0"/>
        </dgm:presLayoutVars>
      </dgm:prSet>
      <dgm:spPr/>
    </dgm:pt>
    <dgm:pt modelId="{CE7AE29F-F73F-4599-A816-6480F90D269C}" type="pres">
      <dgm:prSet presAssocID="{21095A6A-D8E0-4EF8-9BF5-4E99C9E0BCB3}" presName="childComposite" presStyleCnt="0">
        <dgm:presLayoutVars>
          <dgm:chMax val="0"/>
          <dgm:chPref val="0"/>
        </dgm:presLayoutVars>
      </dgm:prSet>
      <dgm:spPr/>
    </dgm:pt>
    <dgm:pt modelId="{51A769F3-AEBD-4407-B205-BF54AF591517}" type="pres">
      <dgm:prSet presAssocID="{21095A6A-D8E0-4EF8-9BF5-4E99C9E0BCB3}" presName="ChildAccent" presStyleLbl="solidFgAcc1" presStyleIdx="4" presStyleCnt="6"/>
      <dgm:spPr/>
    </dgm:pt>
    <dgm:pt modelId="{0A6293DF-1B15-412D-BB6E-A914313C5FA1}" type="pres">
      <dgm:prSet presAssocID="{21095A6A-D8E0-4EF8-9BF5-4E99C9E0BCB3}" presName="Child" presStyleLbl="revTx" presStyleIdx="6" presStyleCnt="8" custLinFactNeighborX="1873" custLinFactNeighborY="-95003">
        <dgm:presLayoutVars>
          <dgm:chMax val="0"/>
          <dgm:chPref val="0"/>
          <dgm:bulletEnabled val="1"/>
        </dgm:presLayoutVars>
      </dgm:prSet>
      <dgm:spPr/>
    </dgm:pt>
    <dgm:pt modelId="{01A7C4AE-B896-4876-AF52-199D92EAAD61}" type="pres">
      <dgm:prSet presAssocID="{4B37A009-98B2-4F54-8D4E-E671C39AFB0F}" presName="childComposite" presStyleCnt="0">
        <dgm:presLayoutVars>
          <dgm:chMax val="0"/>
          <dgm:chPref val="0"/>
        </dgm:presLayoutVars>
      </dgm:prSet>
      <dgm:spPr/>
    </dgm:pt>
    <dgm:pt modelId="{F1E0BC8A-98B9-4556-BA6A-902A43AAEB12}" type="pres">
      <dgm:prSet presAssocID="{4B37A009-98B2-4F54-8D4E-E671C39AFB0F}" presName="ChildAccent" presStyleLbl="solidFgAcc1" presStyleIdx="5" presStyleCnt="6"/>
      <dgm:spPr/>
    </dgm:pt>
    <dgm:pt modelId="{1E20AFAF-7B65-440A-A1E8-D3964A07FA19}" type="pres">
      <dgm:prSet presAssocID="{4B37A009-98B2-4F54-8D4E-E671C39AFB0F}" presName="Child" presStyleLbl="revTx" presStyleIdx="7" presStyleCnt="8" custLinFactNeighborX="1" custLinFactNeighborY="22450">
        <dgm:presLayoutVars>
          <dgm:chMax val="0"/>
          <dgm:chPref val="0"/>
          <dgm:bulletEnabled val="1"/>
        </dgm:presLayoutVars>
      </dgm:prSet>
      <dgm:spPr/>
    </dgm:pt>
  </dgm:ptLst>
  <dgm:cxnLst>
    <dgm:cxn modelId="{9C120900-C1BA-42A2-A577-5C6C595EF172}" type="presOf" srcId="{19F30CA7-8D25-4C26-B5F5-AA117BB56926}" destId="{E7D0FBEE-0F46-437C-B927-7074FFEC89B6}" srcOrd="0" destOrd="0" presId="urn:microsoft.com/office/officeart/2008/layout/SquareAccentList"/>
    <dgm:cxn modelId="{E1D93F18-90A0-4359-98A9-0D022327BDDB}" srcId="{4EA94220-AAFF-4D28-8D24-F67993B1C903}" destId="{5E76ECFF-CED6-44D9-A2BE-48B95665D291}" srcOrd="0" destOrd="0" parTransId="{FCECD850-65DA-4383-9505-7282A051B2A8}" sibTransId="{A133734D-EA31-4077-93EA-5C6B055C4A17}"/>
    <dgm:cxn modelId="{CD9B0A19-FB11-4588-9CE5-B8602E69E9D4}" srcId="{20C862E8-B800-484A-8BEB-1412C8052653}" destId="{21095A6A-D8E0-4EF8-9BF5-4E99C9E0BCB3}" srcOrd="0" destOrd="0" parTransId="{6F637A35-52E8-4D88-9274-E1B92451C0FD}" sibTransId="{49C17FC3-1E18-4192-9AAD-5DA0873B9730}"/>
    <dgm:cxn modelId="{1C674C22-2F3B-43FA-9B96-D7B715D72950}" type="presOf" srcId="{DFEF2A1E-1390-4A96-A845-DA782139CB77}" destId="{BFB3B395-92D1-426B-8F95-61ED97877C93}" srcOrd="0" destOrd="0" presId="urn:microsoft.com/office/officeart/2008/layout/SquareAccentList"/>
    <dgm:cxn modelId="{C6D08827-571C-4B4D-8F3C-5063B0267339}" srcId="{4EA94220-AAFF-4D28-8D24-F67993B1C903}" destId="{20C862E8-B800-484A-8BEB-1412C8052653}" srcOrd="1" destOrd="0" parTransId="{8F01EE47-5A02-48BE-B8AB-221CF6B93CFF}" sibTransId="{71901CED-8711-4603-9B15-0883ED1E43CD}"/>
    <dgm:cxn modelId="{078F6835-02C2-413A-B68C-A4EAB7D98D24}" type="presOf" srcId="{20C862E8-B800-484A-8BEB-1412C8052653}" destId="{1C37A664-B764-4422-BC70-75AEA4E2349E}" srcOrd="0" destOrd="0" presId="urn:microsoft.com/office/officeart/2008/layout/SquareAccentList"/>
    <dgm:cxn modelId="{FF485C47-B9B4-497B-88CC-83CBEF20E791}" type="presOf" srcId="{4EA94220-AAFF-4D28-8D24-F67993B1C903}" destId="{4050A8BD-B0D4-4693-B4EE-D59A0570151B}" srcOrd="0" destOrd="0" presId="urn:microsoft.com/office/officeart/2008/layout/SquareAccentList"/>
    <dgm:cxn modelId="{EDB67B4A-B9D7-4E28-9312-1E971EFC1417}" srcId="{5E76ECFF-CED6-44D9-A2BE-48B95665D291}" destId="{5E749451-37BE-490F-AB78-B564DBAF97F5}" srcOrd="2" destOrd="0" parTransId="{FB670981-9DA0-483D-A79E-DB67806807E1}" sibTransId="{37D15C46-4D79-481E-9455-D54118CBD0CB}"/>
    <dgm:cxn modelId="{991ECF4D-78A8-4672-AA7F-6516C2C98B5F}" type="presOf" srcId="{21095A6A-D8E0-4EF8-9BF5-4E99C9E0BCB3}" destId="{0A6293DF-1B15-412D-BB6E-A914313C5FA1}" srcOrd="0" destOrd="0" presId="urn:microsoft.com/office/officeart/2008/layout/SquareAccentList"/>
    <dgm:cxn modelId="{2340C89D-BC98-4FAD-8B3F-BA908C77C3FE}" type="presOf" srcId="{5E749451-37BE-490F-AB78-B564DBAF97F5}" destId="{7DE72345-5B16-4714-9824-0AD76B0BFAD2}" srcOrd="0" destOrd="0" presId="urn:microsoft.com/office/officeart/2008/layout/SquareAccentList"/>
    <dgm:cxn modelId="{8C83AA9F-94FC-4F9F-AE78-06D40B270667}" type="presOf" srcId="{4B37A009-98B2-4F54-8D4E-E671C39AFB0F}" destId="{1E20AFAF-7B65-440A-A1E8-D3964A07FA19}" srcOrd="0" destOrd="0" presId="urn:microsoft.com/office/officeart/2008/layout/SquareAccentList"/>
    <dgm:cxn modelId="{43C4D1AE-72F5-4C71-ADF3-6C2D9D66D753}" type="presOf" srcId="{ADF9D90B-3125-441A-9595-7D24AEA9FE7C}" destId="{E39DED3F-3819-4B4C-A78F-4FCC9F1ACAAE}" srcOrd="0" destOrd="0" presId="urn:microsoft.com/office/officeart/2008/layout/SquareAccentList"/>
    <dgm:cxn modelId="{4A1312BA-9749-428A-B1F1-CEFE149FA846}" srcId="{5E76ECFF-CED6-44D9-A2BE-48B95665D291}" destId="{19F30CA7-8D25-4C26-B5F5-AA117BB56926}" srcOrd="1" destOrd="0" parTransId="{888D90EA-494B-469B-8F77-3F73639F6134}" sibTransId="{293F279A-8A61-432D-BF0F-BC44F9A3BAFD}"/>
    <dgm:cxn modelId="{9181D7BA-80A0-41D3-857D-B284F62EF4DD}" srcId="{5E76ECFF-CED6-44D9-A2BE-48B95665D291}" destId="{ADF9D90B-3125-441A-9595-7D24AEA9FE7C}" srcOrd="0" destOrd="0" parTransId="{78621443-A220-4469-B4D0-260BE1F98C67}" sibTransId="{3543BEA3-A25B-46A3-93F0-BC92FCD5C91A}"/>
    <dgm:cxn modelId="{F82EFABF-2010-40DB-898C-0645E69AF145}" type="presOf" srcId="{5E76ECFF-CED6-44D9-A2BE-48B95665D291}" destId="{44F9AC86-FB16-4730-86A9-639D8A1067A0}" srcOrd="0" destOrd="0" presId="urn:microsoft.com/office/officeart/2008/layout/SquareAccentList"/>
    <dgm:cxn modelId="{91A74CE3-9146-4FF0-8640-03A7BCC0E2A8}" srcId="{5E76ECFF-CED6-44D9-A2BE-48B95665D291}" destId="{DFEF2A1E-1390-4A96-A845-DA782139CB77}" srcOrd="3" destOrd="0" parTransId="{B00E572C-BC5A-4016-A386-14123F02724E}" sibTransId="{85B94E43-148C-419A-BA0E-70B13185CF28}"/>
    <dgm:cxn modelId="{C6FC82F2-3D70-4940-800F-FEA217D84A89}" srcId="{20C862E8-B800-484A-8BEB-1412C8052653}" destId="{4B37A009-98B2-4F54-8D4E-E671C39AFB0F}" srcOrd="1" destOrd="0" parTransId="{CFAE139B-A819-4281-A63B-B671C0ADE651}" sibTransId="{EBA0B9C4-6761-4D74-A163-92E43C8FF321}"/>
    <dgm:cxn modelId="{44041CD9-31BE-4BBA-96C5-C2B28CC3FBDB}" type="presParOf" srcId="{4050A8BD-B0D4-4693-B4EE-D59A0570151B}" destId="{7846AE87-D826-4D9C-A0AC-6910BA9E36FA}" srcOrd="0" destOrd="0" presId="urn:microsoft.com/office/officeart/2008/layout/SquareAccentList"/>
    <dgm:cxn modelId="{858B610F-6562-49B2-BC09-802990CF5350}" type="presParOf" srcId="{7846AE87-D826-4D9C-A0AC-6910BA9E36FA}" destId="{5AA52C18-878E-4350-98EB-A8738D0FA1D5}" srcOrd="0" destOrd="0" presId="urn:microsoft.com/office/officeart/2008/layout/SquareAccentList"/>
    <dgm:cxn modelId="{AD7CC282-6AF8-43E3-B082-6CEEF6368D3A}" type="presParOf" srcId="{5AA52C18-878E-4350-98EB-A8738D0FA1D5}" destId="{B53861AE-8053-44D6-9125-909BD2C2BC3F}" srcOrd="0" destOrd="0" presId="urn:microsoft.com/office/officeart/2008/layout/SquareAccentList"/>
    <dgm:cxn modelId="{4BE117B9-A214-45D7-A67A-815738340BC9}" type="presParOf" srcId="{5AA52C18-878E-4350-98EB-A8738D0FA1D5}" destId="{B42BAD99-9DE6-4551-B93C-1014F2AD4791}" srcOrd="1" destOrd="0" presId="urn:microsoft.com/office/officeart/2008/layout/SquareAccentList"/>
    <dgm:cxn modelId="{1976E40F-3394-4E79-97DD-05E6B1C0700A}" type="presParOf" srcId="{5AA52C18-878E-4350-98EB-A8738D0FA1D5}" destId="{44F9AC86-FB16-4730-86A9-639D8A1067A0}" srcOrd="2" destOrd="0" presId="urn:microsoft.com/office/officeart/2008/layout/SquareAccentList"/>
    <dgm:cxn modelId="{308A0494-7C55-4B82-B360-51D8F0D1F230}" type="presParOf" srcId="{7846AE87-D826-4D9C-A0AC-6910BA9E36FA}" destId="{AEE22CE1-C727-476B-A8AD-67592FC7F1F2}" srcOrd="1" destOrd="0" presId="urn:microsoft.com/office/officeart/2008/layout/SquareAccentList"/>
    <dgm:cxn modelId="{4C01EF61-70B8-472E-B419-AFF43F9C055E}" type="presParOf" srcId="{AEE22CE1-C727-476B-A8AD-67592FC7F1F2}" destId="{5B62A726-FD6C-4E95-8575-1FCFADF6E387}" srcOrd="0" destOrd="0" presId="urn:microsoft.com/office/officeart/2008/layout/SquareAccentList"/>
    <dgm:cxn modelId="{A77886B3-9361-4AA8-BF66-D3861DCC2784}" type="presParOf" srcId="{5B62A726-FD6C-4E95-8575-1FCFADF6E387}" destId="{191B96E7-2A07-4EC9-9260-21FE56A3F2E4}" srcOrd="0" destOrd="0" presId="urn:microsoft.com/office/officeart/2008/layout/SquareAccentList"/>
    <dgm:cxn modelId="{CE705BC2-5249-44D2-ADCF-000FDCADEB4C}" type="presParOf" srcId="{5B62A726-FD6C-4E95-8575-1FCFADF6E387}" destId="{E39DED3F-3819-4B4C-A78F-4FCC9F1ACAAE}" srcOrd="1" destOrd="0" presId="urn:microsoft.com/office/officeart/2008/layout/SquareAccentList"/>
    <dgm:cxn modelId="{B36409FE-5BDB-42D3-8D58-A0E7575404A2}" type="presParOf" srcId="{AEE22CE1-C727-476B-A8AD-67592FC7F1F2}" destId="{5D27FC21-6CA6-43DE-98A2-572770DFA5C4}" srcOrd="1" destOrd="0" presId="urn:microsoft.com/office/officeart/2008/layout/SquareAccentList"/>
    <dgm:cxn modelId="{5846FADC-42AD-4A3C-B634-EFC0FCD18D44}" type="presParOf" srcId="{5D27FC21-6CA6-43DE-98A2-572770DFA5C4}" destId="{FD0F8EC5-BFF9-447F-980C-BBBF44516AFA}" srcOrd="0" destOrd="0" presId="urn:microsoft.com/office/officeart/2008/layout/SquareAccentList"/>
    <dgm:cxn modelId="{F1251ADC-8C0A-49C2-86C1-6613CD5D02AC}" type="presParOf" srcId="{5D27FC21-6CA6-43DE-98A2-572770DFA5C4}" destId="{E7D0FBEE-0F46-437C-B927-7074FFEC89B6}" srcOrd="1" destOrd="0" presId="urn:microsoft.com/office/officeart/2008/layout/SquareAccentList"/>
    <dgm:cxn modelId="{46266FF4-D784-4D97-A5B9-51F3267401C5}" type="presParOf" srcId="{AEE22CE1-C727-476B-A8AD-67592FC7F1F2}" destId="{2518F20C-73D7-4E44-B2BC-D77D2CAF49B8}" srcOrd="2" destOrd="0" presId="urn:microsoft.com/office/officeart/2008/layout/SquareAccentList"/>
    <dgm:cxn modelId="{DC1CD817-1237-4BBA-B927-03CFDA7041CB}" type="presParOf" srcId="{2518F20C-73D7-4E44-B2BC-D77D2CAF49B8}" destId="{33C6A6EA-7124-4FBB-9D72-74A0B4D1EF82}" srcOrd="0" destOrd="0" presId="urn:microsoft.com/office/officeart/2008/layout/SquareAccentList"/>
    <dgm:cxn modelId="{2083509A-83C1-4D66-BDAF-971BB73C2450}" type="presParOf" srcId="{2518F20C-73D7-4E44-B2BC-D77D2CAF49B8}" destId="{7DE72345-5B16-4714-9824-0AD76B0BFAD2}" srcOrd="1" destOrd="0" presId="urn:microsoft.com/office/officeart/2008/layout/SquareAccentList"/>
    <dgm:cxn modelId="{270BF0B0-63B1-4797-AAE8-FA73D144E600}" type="presParOf" srcId="{AEE22CE1-C727-476B-A8AD-67592FC7F1F2}" destId="{A4D638E3-7B88-4CC8-B121-96902383F114}" srcOrd="3" destOrd="0" presId="urn:microsoft.com/office/officeart/2008/layout/SquareAccentList"/>
    <dgm:cxn modelId="{CC674EFA-1CF8-4D5E-90DC-940EC84933F2}" type="presParOf" srcId="{A4D638E3-7B88-4CC8-B121-96902383F114}" destId="{837C4A74-85A3-4C4A-A769-F13169DC59C9}" srcOrd="0" destOrd="0" presId="urn:microsoft.com/office/officeart/2008/layout/SquareAccentList"/>
    <dgm:cxn modelId="{0DE388B2-9771-4FE9-83B5-FC66DD77AFF8}" type="presParOf" srcId="{A4D638E3-7B88-4CC8-B121-96902383F114}" destId="{BFB3B395-92D1-426B-8F95-61ED97877C93}" srcOrd="1" destOrd="0" presId="urn:microsoft.com/office/officeart/2008/layout/SquareAccentList"/>
    <dgm:cxn modelId="{535BB713-4AA5-42B7-9FC1-B6CF6F0CB621}" type="presParOf" srcId="{4050A8BD-B0D4-4693-B4EE-D59A0570151B}" destId="{C99C7A47-0BC8-42AF-8EE3-C7DC4D1A84B0}" srcOrd="1" destOrd="0" presId="urn:microsoft.com/office/officeart/2008/layout/SquareAccentList"/>
    <dgm:cxn modelId="{D69A2D3B-69AD-4EC7-8CA9-57ADC1B2A3C2}" type="presParOf" srcId="{C99C7A47-0BC8-42AF-8EE3-C7DC4D1A84B0}" destId="{EC6677E1-A3D3-4941-AE40-F9BC4DF8B87C}" srcOrd="0" destOrd="0" presId="urn:microsoft.com/office/officeart/2008/layout/SquareAccentList"/>
    <dgm:cxn modelId="{D03EC326-8D3C-4A65-8F5B-D7D57EABD7EF}" type="presParOf" srcId="{EC6677E1-A3D3-4941-AE40-F9BC4DF8B87C}" destId="{FCF3A381-3645-4EA4-A33C-AEDB0AF09B1E}" srcOrd="0" destOrd="0" presId="urn:microsoft.com/office/officeart/2008/layout/SquareAccentList"/>
    <dgm:cxn modelId="{D6B3E06C-30EA-409B-947F-597F88AC09FC}" type="presParOf" srcId="{EC6677E1-A3D3-4941-AE40-F9BC4DF8B87C}" destId="{191420AD-BC25-471E-9A2D-569C9542DB68}" srcOrd="1" destOrd="0" presId="urn:microsoft.com/office/officeart/2008/layout/SquareAccentList"/>
    <dgm:cxn modelId="{24871EAD-AB35-4C63-B406-F83EFCCD4CD7}" type="presParOf" srcId="{EC6677E1-A3D3-4941-AE40-F9BC4DF8B87C}" destId="{1C37A664-B764-4422-BC70-75AEA4E2349E}" srcOrd="2" destOrd="0" presId="urn:microsoft.com/office/officeart/2008/layout/SquareAccentList"/>
    <dgm:cxn modelId="{59C91478-353B-4152-942C-799BD0FF3AA2}" type="presParOf" srcId="{C99C7A47-0BC8-42AF-8EE3-C7DC4D1A84B0}" destId="{B8A61210-B5E1-40FB-A357-D333DFD8EB65}" srcOrd="1" destOrd="0" presId="urn:microsoft.com/office/officeart/2008/layout/SquareAccentList"/>
    <dgm:cxn modelId="{5D555E3D-5332-49A2-AD7B-D027B8BBB436}" type="presParOf" srcId="{B8A61210-B5E1-40FB-A357-D333DFD8EB65}" destId="{CE7AE29F-F73F-4599-A816-6480F90D269C}" srcOrd="0" destOrd="0" presId="urn:microsoft.com/office/officeart/2008/layout/SquareAccentList"/>
    <dgm:cxn modelId="{DA9D8694-0F30-4FFB-854F-511695FBC134}" type="presParOf" srcId="{CE7AE29F-F73F-4599-A816-6480F90D269C}" destId="{51A769F3-AEBD-4407-B205-BF54AF591517}" srcOrd="0" destOrd="0" presId="urn:microsoft.com/office/officeart/2008/layout/SquareAccentList"/>
    <dgm:cxn modelId="{71458699-362F-4857-B68D-061AEBA7AB53}" type="presParOf" srcId="{CE7AE29F-F73F-4599-A816-6480F90D269C}" destId="{0A6293DF-1B15-412D-BB6E-A914313C5FA1}" srcOrd="1" destOrd="0" presId="urn:microsoft.com/office/officeart/2008/layout/SquareAccentList"/>
    <dgm:cxn modelId="{4DCAB645-A22A-4130-9F61-0619F3032E9B}" type="presParOf" srcId="{B8A61210-B5E1-40FB-A357-D333DFD8EB65}" destId="{01A7C4AE-B896-4876-AF52-199D92EAAD61}" srcOrd="1" destOrd="0" presId="urn:microsoft.com/office/officeart/2008/layout/SquareAccentList"/>
    <dgm:cxn modelId="{F8C721F5-A2EE-4A9C-AC22-633E793C0637}" type="presParOf" srcId="{01A7C4AE-B896-4876-AF52-199D92EAAD61}" destId="{F1E0BC8A-98B9-4556-BA6A-902A43AAEB12}" srcOrd="0" destOrd="0" presId="urn:microsoft.com/office/officeart/2008/layout/SquareAccentList"/>
    <dgm:cxn modelId="{63A75260-1F67-4D94-B91A-2C7229F451F5}" type="presParOf" srcId="{01A7C4AE-B896-4876-AF52-199D92EAAD61}" destId="{1E20AFAF-7B65-440A-A1E8-D3964A07FA1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A94220-AAFF-4D28-8D24-F67993B1C90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76ECFF-CED6-44D9-A2BE-48B95665D291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Etudiants actuels</a:t>
          </a:r>
        </a:p>
      </dgm:t>
    </dgm:pt>
    <dgm:pt modelId="{FCECD850-65DA-4383-9505-7282A051B2A8}" type="parTrans" cxnId="{E1D93F18-90A0-4359-98A9-0D022327BDDB}">
      <dgm:prSet/>
      <dgm:spPr/>
      <dgm:t>
        <a:bodyPr/>
        <a:lstStyle/>
        <a:p>
          <a:endParaRPr lang="fr-FR"/>
        </a:p>
      </dgm:t>
    </dgm:pt>
    <dgm:pt modelId="{A133734D-EA31-4077-93EA-5C6B055C4A17}" type="sibTrans" cxnId="{E1D93F18-90A0-4359-98A9-0D022327BDDB}">
      <dgm:prSet/>
      <dgm:spPr/>
      <dgm:t>
        <a:bodyPr/>
        <a:lstStyle/>
        <a:p>
          <a:endParaRPr lang="fr-FR"/>
        </a:p>
      </dgm:t>
    </dgm:pt>
    <dgm:pt modelId="{ADF9D90B-3125-441A-9595-7D24AEA9FE7C}">
      <dgm:prSet phldrT="[Texte]"/>
      <dgm:spPr/>
      <dgm:t>
        <a:bodyPr/>
        <a:lstStyle/>
        <a:p>
          <a:r>
            <a:rPr lang="fr-FR" b="0" i="0" dirty="0">
              <a:latin typeface="+mj-lt"/>
            </a:rPr>
            <a:t>Visuelles «Affiche, </a:t>
          </a:r>
          <a:r>
            <a:rPr lang="fr-FR" b="0" i="0" dirty="0" err="1">
              <a:latin typeface="+mj-lt"/>
            </a:rPr>
            <a:t>Qr</a:t>
          </a:r>
          <a:r>
            <a:rPr lang="fr-FR" b="0" i="0" dirty="0">
              <a:latin typeface="+mj-lt"/>
            </a:rPr>
            <a:t> Code »</a:t>
          </a:r>
          <a:endParaRPr lang="fr-FR" dirty="0">
            <a:latin typeface="+mj-lt"/>
          </a:endParaRPr>
        </a:p>
      </dgm:t>
    </dgm:pt>
    <dgm:pt modelId="{78621443-A220-4469-B4D0-260BE1F98C67}" type="parTrans" cxnId="{9181D7BA-80A0-41D3-857D-B284F62EF4DD}">
      <dgm:prSet/>
      <dgm:spPr/>
      <dgm:t>
        <a:bodyPr/>
        <a:lstStyle/>
        <a:p>
          <a:endParaRPr lang="fr-FR"/>
        </a:p>
      </dgm:t>
    </dgm:pt>
    <dgm:pt modelId="{3543BEA3-A25B-46A3-93F0-BC92FCD5C91A}" type="sibTrans" cxnId="{9181D7BA-80A0-41D3-857D-B284F62EF4DD}">
      <dgm:prSet/>
      <dgm:spPr/>
      <dgm:t>
        <a:bodyPr/>
        <a:lstStyle/>
        <a:p>
          <a:endParaRPr lang="fr-FR"/>
        </a:p>
      </dgm:t>
    </dgm:pt>
    <dgm:pt modelId="{19F30CA7-8D25-4C26-B5F5-AA117BB56926}">
      <dgm:prSet phldrT="[Texte]"/>
      <dgm:spPr/>
      <dgm:t>
        <a:bodyPr/>
        <a:lstStyle/>
        <a:p>
          <a:r>
            <a:rPr lang="fr-FR" b="0" dirty="0">
              <a:latin typeface="+mj-lt"/>
            </a:rPr>
            <a:t>Sociales «Media sociaux» </a:t>
          </a:r>
          <a:br>
            <a:rPr lang="fr-FR" dirty="0">
              <a:latin typeface="+mj-lt"/>
            </a:rPr>
          </a:br>
          <a:endParaRPr lang="fr-FR" dirty="0">
            <a:latin typeface="+mj-lt"/>
          </a:endParaRPr>
        </a:p>
      </dgm:t>
    </dgm:pt>
    <dgm:pt modelId="{888D90EA-494B-469B-8F77-3F73639F6134}" type="parTrans" cxnId="{4A1312BA-9749-428A-B1F1-CEFE149FA846}">
      <dgm:prSet/>
      <dgm:spPr/>
      <dgm:t>
        <a:bodyPr/>
        <a:lstStyle/>
        <a:p>
          <a:endParaRPr lang="fr-FR"/>
        </a:p>
      </dgm:t>
    </dgm:pt>
    <dgm:pt modelId="{293F279A-8A61-432D-BF0F-BC44F9A3BAFD}" type="sibTrans" cxnId="{4A1312BA-9749-428A-B1F1-CEFE149FA846}">
      <dgm:prSet/>
      <dgm:spPr/>
      <dgm:t>
        <a:bodyPr/>
        <a:lstStyle/>
        <a:p>
          <a:endParaRPr lang="fr-FR"/>
        </a:p>
      </dgm:t>
    </dgm:pt>
    <dgm:pt modelId="{20C862E8-B800-484A-8BEB-1412C8052653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Anciens</a:t>
          </a:r>
          <a:r>
            <a:rPr lang="fr-FR" dirty="0"/>
            <a:t> </a:t>
          </a:r>
          <a:r>
            <a:rPr lang="fr-FR" dirty="0">
              <a:solidFill>
                <a:schemeClr val="bg1"/>
              </a:solidFill>
            </a:rPr>
            <a:t>Etudiants</a:t>
          </a:r>
        </a:p>
      </dgm:t>
    </dgm:pt>
    <dgm:pt modelId="{8F01EE47-5A02-48BE-B8AB-221CF6B93CFF}" type="parTrans" cxnId="{C6D08827-571C-4B4D-8F3C-5063B0267339}">
      <dgm:prSet/>
      <dgm:spPr/>
      <dgm:t>
        <a:bodyPr/>
        <a:lstStyle/>
        <a:p>
          <a:endParaRPr lang="fr-FR"/>
        </a:p>
      </dgm:t>
    </dgm:pt>
    <dgm:pt modelId="{71901CED-8711-4603-9B15-0883ED1E43CD}" type="sibTrans" cxnId="{C6D08827-571C-4B4D-8F3C-5063B0267339}">
      <dgm:prSet/>
      <dgm:spPr/>
      <dgm:t>
        <a:bodyPr/>
        <a:lstStyle/>
        <a:p>
          <a:endParaRPr lang="fr-FR"/>
        </a:p>
      </dgm:t>
    </dgm:pt>
    <dgm:pt modelId="{21095A6A-D8E0-4EF8-9BF5-4E99C9E0BCB3}">
      <dgm:prSet phldrT="[Texte]"/>
      <dgm:spPr/>
      <dgm:t>
        <a:bodyPr/>
        <a:lstStyle/>
        <a:p>
          <a:r>
            <a:rPr lang="fr-FR" dirty="0">
              <a:latin typeface="+mj-lt"/>
            </a:rPr>
            <a:t>L’administration et/ou les professeur</a:t>
          </a:r>
        </a:p>
      </dgm:t>
    </dgm:pt>
    <dgm:pt modelId="{6F637A35-52E8-4D88-9274-E1B92451C0FD}" type="parTrans" cxnId="{CD9B0A19-FB11-4588-9CE5-B8602E69E9D4}">
      <dgm:prSet/>
      <dgm:spPr/>
      <dgm:t>
        <a:bodyPr/>
        <a:lstStyle/>
        <a:p>
          <a:endParaRPr lang="fr-FR"/>
        </a:p>
      </dgm:t>
    </dgm:pt>
    <dgm:pt modelId="{49C17FC3-1E18-4192-9AAD-5DA0873B9730}" type="sibTrans" cxnId="{CD9B0A19-FB11-4588-9CE5-B8602E69E9D4}">
      <dgm:prSet/>
      <dgm:spPr/>
      <dgm:t>
        <a:bodyPr/>
        <a:lstStyle/>
        <a:p>
          <a:endParaRPr lang="fr-FR"/>
        </a:p>
      </dgm:t>
    </dgm:pt>
    <dgm:pt modelId="{4B37A009-98B2-4F54-8D4E-E671C39AFB0F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>
              <a:latin typeface="+mj-lt"/>
            </a:rPr>
            <a:t>Demande directe</a:t>
          </a:r>
        </a:p>
        <a:p>
          <a:pPr>
            <a:buFont typeface="Arial" panose="020B0604020202020204" pitchFamily="34" charset="0"/>
            <a:buChar char="•"/>
          </a:pPr>
          <a:endParaRPr lang="fr-FR" dirty="0"/>
        </a:p>
      </dgm:t>
    </dgm:pt>
    <dgm:pt modelId="{CFAE139B-A819-4281-A63B-B671C0ADE651}" type="parTrans" cxnId="{C6FC82F2-3D70-4940-800F-FEA217D84A89}">
      <dgm:prSet/>
      <dgm:spPr/>
      <dgm:t>
        <a:bodyPr/>
        <a:lstStyle/>
        <a:p>
          <a:endParaRPr lang="fr-FR"/>
        </a:p>
      </dgm:t>
    </dgm:pt>
    <dgm:pt modelId="{EBA0B9C4-6761-4D74-A163-92E43C8FF321}" type="sibTrans" cxnId="{C6FC82F2-3D70-4940-800F-FEA217D84A89}">
      <dgm:prSet/>
      <dgm:spPr/>
      <dgm:t>
        <a:bodyPr/>
        <a:lstStyle/>
        <a:p>
          <a:endParaRPr lang="fr-FR"/>
        </a:p>
      </dgm:t>
    </dgm:pt>
    <dgm:pt modelId="{DFEF2A1E-1390-4A96-A845-DA782139CB77}">
      <dgm:prSet phldrT="[Texte]"/>
      <dgm:spPr/>
      <dgm:t>
        <a:bodyPr/>
        <a:lstStyle/>
        <a:p>
          <a:r>
            <a:rPr lang="fr-FR" dirty="0">
              <a:latin typeface="+mj-lt"/>
            </a:rPr>
            <a:t>Evénements </a:t>
          </a:r>
          <a:br>
            <a:rPr lang="fr-FR" dirty="0">
              <a:latin typeface="+mj-lt"/>
            </a:rPr>
          </a:br>
          <a:endParaRPr lang="fr-FR" dirty="0">
            <a:latin typeface="+mj-lt"/>
          </a:endParaRPr>
        </a:p>
      </dgm:t>
    </dgm:pt>
    <dgm:pt modelId="{B00E572C-BC5A-4016-A386-14123F02724E}" type="parTrans" cxnId="{91A74CE3-9146-4FF0-8640-03A7BCC0E2A8}">
      <dgm:prSet/>
      <dgm:spPr/>
      <dgm:t>
        <a:bodyPr/>
        <a:lstStyle/>
        <a:p>
          <a:endParaRPr lang="fr-FR"/>
        </a:p>
      </dgm:t>
    </dgm:pt>
    <dgm:pt modelId="{85B94E43-148C-419A-BA0E-70B13185CF28}" type="sibTrans" cxnId="{91A74CE3-9146-4FF0-8640-03A7BCC0E2A8}">
      <dgm:prSet/>
      <dgm:spPr/>
      <dgm:t>
        <a:bodyPr/>
        <a:lstStyle/>
        <a:p>
          <a:endParaRPr lang="fr-FR"/>
        </a:p>
      </dgm:t>
    </dgm:pt>
    <dgm:pt modelId="{5E749451-37BE-490F-AB78-B564DBAF97F5}">
      <dgm:prSet phldrT="[Texte]"/>
      <dgm:spPr/>
      <dgm:t>
        <a:bodyPr/>
        <a:lstStyle/>
        <a:p>
          <a:r>
            <a:rPr lang="fr-FR" dirty="0">
              <a:latin typeface="+mj-lt"/>
            </a:rPr>
            <a:t>Site d’université</a:t>
          </a:r>
        </a:p>
      </dgm:t>
    </dgm:pt>
    <dgm:pt modelId="{FB670981-9DA0-483D-A79E-DB67806807E1}" type="parTrans" cxnId="{EDB67B4A-B9D7-4E28-9312-1E971EFC1417}">
      <dgm:prSet/>
      <dgm:spPr/>
      <dgm:t>
        <a:bodyPr/>
        <a:lstStyle/>
        <a:p>
          <a:endParaRPr lang="fr-FR"/>
        </a:p>
      </dgm:t>
    </dgm:pt>
    <dgm:pt modelId="{37D15C46-4D79-481E-9455-D54118CBD0CB}" type="sibTrans" cxnId="{EDB67B4A-B9D7-4E28-9312-1E971EFC1417}">
      <dgm:prSet/>
      <dgm:spPr/>
      <dgm:t>
        <a:bodyPr/>
        <a:lstStyle/>
        <a:p>
          <a:endParaRPr lang="fr-FR"/>
        </a:p>
      </dgm:t>
    </dgm:pt>
    <dgm:pt modelId="{4050A8BD-B0D4-4693-B4EE-D59A0570151B}" type="pres">
      <dgm:prSet presAssocID="{4EA94220-AAFF-4D28-8D24-F67993B1C903}" presName="layout" presStyleCnt="0">
        <dgm:presLayoutVars>
          <dgm:chMax/>
          <dgm:chPref/>
          <dgm:dir/>
          <dgm:resizeHandles/>
        </dgm:presLayoutVars>
      </dgm:prSet>
      <dgm:spPr/>
    </dgm:pt>
    <dgm:pt modelId="{7846AE87-D826-4D9C-A0AC-6910BA9E36FA}" type="pres">
      <dgm:prSet presAssocID="{5E76ECFF-CED6-44D9-A2BE-48B95665D291}" presName="root" presStyleCnt="0">
        <dgm:presLayoutVars>
          <dgm:chMax/>
          <dgm:chPref/>
        </dgm:presLayoutVars>
      </dgm:prSet>
      <dgm:spPr/>
    </dgm:pt>
    <dgm:pt modelId="{5AA52C18-878E-4350-98EB-A8738D0FA1D5}" type="pres">
      <dgm:prSet presAssocID="{5E76ECFF-CED6-44D9-A2BE-48B95665D291}" presName="rootComposite" presStyleCnt="0">
        <dgm:presLayoutVars/>
      </dgm:prSet>
      <dgm:spPr/>
    </dgm:pt>
    <dgm:pt modelId="{B53861AE-8053-44D6-9125-909BD2C2BC3F}" type="pres">
      <dgm:prSet presAssocID="{5E76ECFF-CED6-44D9-A2BE-48B95665D291}" presName="ParentAccent" presStyleLbl="alignNode1" presStyleIdx="0" presStyleCnt="2" custLinFactY="-50694" custLinFactNeighborX="-1" custLinFactNeighborY="-100000"/>
      <dgm:spPr>
        <a:solidFill>
          <a:schemeClr val="bg1"/>
        </a:solidFill>
      </dgm:spPr>
    </dgm:pt>
    <dgm:pt modelId="{B42BAD99-9DE6-4551-B93C-1014F2AD4791}" type="pres">
      <dgm:prSet presAssocID="{5E76ECFF-CED6-44D9-A2BE-48B95665D291}" presName="ParentSmallAccent" presStyleLbl="fgAcc1" presStyleIdx="0" presStyleCnt="2"/>
      <dgm:spPr/>
    </dgm:pt>
    <dgm:pt modelId="{44F9AC86-FB16-4730-86A9-639D8A1067A0}" type="pres">
      <dgm:prSet presAssocID="{5E76ECFF-CED6-44D9-A2BE-48B95665D291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AEE22CE1-C727-476B-A8AD-67592FC7F1F2}" type="pres">
      <dgm:prSet presAssocID="{5E76ECFF-CED6-44D9-A2BE-48B95665D291}" presName="childShape" presStyleCnt="0">
        <dgm:presLayoutVars>
          <dgm:chMax val="0"/>
          <dgm:chPref val="0"/>
        </dgm:presLayoutVars>
      </dgm:prSet>
      <dgm:spPr/>
    </dgm:pt>
    <dgm:pt modelId="{5B62A726-FD6C-4E95-8575-1FCFADF6E387}" type="pres">
      <dgm:prSet presAssocID="{ADF9D90B-3125-441A-9595-7D24AEA9FE7C}" presName="childComposite" presStyleCnt="0">
        <dgm:presLayoutVars>
          <dgm:chMax val="0"/>
          <dgm:chPref val="0"/>
        </dgm:presLayoutVars>
      </dgm:prSet>
      <dgm:spPr/>
    </dgm:pt>
    <dgm:pt modelId="{191B96E7-2A07-4EC9-9260-21FE56A3F2E4}" type="pres">
      <dgm:prSet presAssocID="{ADF9D90B-3125-441A-9595-7D24AEA9FE7C}" presName="ChildAccent" presStyleLbl="solidFgAcc1" presStyleIdx="0" presStyleCnt="6"/>
      <dgm:spPr/>
    </dgm:pt>
    <dgm:pt modelId="{E39DED3F-3819-4B4C-A78F-4FCC9F1ACAAE}" type="pres">
      <dgm:prSet presAssocID="{ADF9D90B-3125-441A-9595-7D24AEA9FE7C}" presName="Child" presStyleLbl="revTx" presStyleIdx="1" presStyleCnt="8" custLinFactNeighborX="2797" custLinFactNeighborY="-99887">
        <dgm:presLayoutVars>
          <dgm:chMax val="0"/>
          <dgm:chPref val="0"/>
          <dgm:bulletEnabled val="1"/>
        </dgm:presLayoutVars>
      </dgm:prSet>
      <dgm:spPr/>
    </dgm:pt>
    <dgm:pt modelId="{5D27FC21-6CA6-43DE-98A2-572770DFA5C4}" type="pres">
      <dgm:prSet presAssocID="{19F30CA7-8D25-4C26-B5F5-AA117BB56926}" presName="childComposite" presStyleCnt="0">
        <dgm:presLayoutVars>
          <dgm:chMax val="0"/>
          <dgm:chPref val="0"/>
        </dgm:presLayoutVars>
      </dgm:prSet>
      <dgm:spPr/>
    </dgm:pt>
    <dgm:pt modelId="{FD0F8EC5-BFF9-447F-980C-BBBF44516AFA}" type="pres">
      <dgm:prSet presAssocID="{19F30CA7-8D25-4C26-B5F5-AA117BB56926}" presName="ChildAccent" presStyleLbl="solidFgAcc1" presStyleIdx="1" presStyleCnt="6"/>
      <dgm:spPr/>
    </dgm:pt>
    <dgm:pt modelId="{E7D0FBEE-0F46-437C-B927-7074FFEC89B6}" type="pres">
      <dgm:prSet presAssocID="{19F30CA7-8D25-4C26-B5F5-AA117BB56926}" presName="Child" presStyleLbl="revTx" presStyleIdx="2" presStyleCnt="8" custLinFactNeighborX="2797" custLinFactNeighborY="-81280">
        <dgm:presLayoutVars>
          <dgm:chMax val="0"/>
          <dgm:chPref val="0"/>
          <dgm:bulletEnabled val="1"/>
        </dgm:presLayoutVars>
      </dgm:prSet>
      <dgm:spPr/>
    </dgm:pt>
    <dgm:pt modelId="{2518F20C-73D7-4E44-B2BC-D77D2CAF49B8}" type="pres">
      <dgm:prSet presAssocID="{5E749451-37BE-490F-AB78-B564DBAF97F5}" presName="childComposite" presStyleCnt="0">
        <dgm:presLayoutVars>
          <dgm:chMax val="0"/>
          <dgm:chPref val="0"/>
        </dgm:presLayoutVars>
      </dgm:prSet>
      <dgm:spPr/>
    </dgm:pt>
    <dgm:pt modelId="{33C6A6EA-7124-4FBB-9D72-74A0B4D1EF82}" type="pres">
      <dgm:prSet presAssocID="{5E749451-37BE-490F-AB78-B564DBAF97F5}" presName="ChildAccent" presStyleLbl="solidFgAcc1" presStyleIdx="2" presStyleCnt="6"/>
      <dgm:spPr/>
    </dgm:pt>
    <dgm:pt modelId="{7DE72345-5B16-4714-9824-0AD76B0BFAD2}" type="pres">
      <dgm:prSet presAssocID="{5E749451-37BE-490F-AB78-B564DBAF97F5}" presName="Child" presStyleLbl="revTx" presStyleIdx="3" presStyleCnt="8" custLinFactNeighborX="2797" custLinFactNeighborY="-93754">
        <dgm:presLayoutVars>
          <dgm:chMax val="0"/>
          <dgm:chPref val="0"/>
          <dgm:bulletEnabled val="1"/>
        </dgm:presLayoutVars>
      </dgm:prSet>
      <dgm:spPr/>
    </dgm:pt>
    <dgm:pt modelId="{A4D638E3-7B88-4CC8-B121-96902383F114}" type="pres">
      <dgm:prSet presAssocID="{DFEF2A1E-1390-4A96-A845-DA782139CB77}" presName="childComposite" presStyleCnt="0">
        <dgm:presLayoutVars>
          <dgm:chMax val="0"/>
          <dgm:chPref val="0"/>
        </dgm:presLayoutVars>
      </dgm:prSet>
      <dgm:spPr/>
    </dgm:pt>
    <dgm:pt modelId="{837C4A74-85A3-4C4A-A769-F13169DC59C9}" type="pres">
      <dgm:prSet presAssocID="{DFEF2A1E-1390-4A96-A845-DA782139CB77}" presName="ChildAccent" presStyleLbl="solidFgAcc1" presStyleIdx="3" presStyleCnt="6" custLinFactX="700000" custLinFactY="-100000" custLinFactNeighborX="730871" custLinFactNeighborY="-152966"/>
      <dgm:spPr/>
    </dgm:pt>
    <dgm:pt modelId="{BFB3B395-92D1-426B-8F95-61ED97877C93}" type="pres">
      <dgm:prSet presAssocID="{DFEF2A1E-1390-4A96-A845-DA782139CB77}" presName="Child" presStyleLbl="revTx" presStyleIdx="4" presStyleCnt="8" custLinFactX="12904" custLinFactY="-100000" custLinFactNeighborX="100000" custLinFactNeighborY="-177540">
        <dgm:presLayoutVars>
          <dgm:chMax val="0"/>
          <dgm:chPref val="0"/>
          <dgm:bulletEnabled val="1"/>
        </dgm:presLayoutVars>
      </dgm:prSet>
      <dgm:spPr/>
    </dgm:pt>
    <dgm:pt modelId="{C99C7A47-0BC8-42AF-8EE3-C7DC4D1A84B0}" type="pres">
      <dgm:prSet presAssocID="{20C862E8-B800-484A-8BEB-1412C8052653}" presName="root" presStyleCnt="0">
        <dgm:presLayoutVars>
          <dgm:chMax/>
          <dgm:chPref/>
        </dgm:presLayoutVars>
      </dgm:prSet>
      <dgm:spPr/>
    </dgm:pt>
    <dgm:pt modelId="{EC6677E1-A3D3-4941-AE40-F9BC4DF8B87C}" type="pres">
      <dgm:prSet presAssocID="{20C862E8-B800-484A-8BEB-1412C8052653}" presName="rootComposite" presStyleCnt="0">
        <dgm:presLayoutVars/>
      </dgm:prSet>
      <dgm:spPr/>
    </dgm:pt>
    <dgm:pt modelId="{FCF3A381-3645-4EA4-A33C-AEDB0AF09B1E}" type="pres">
      <dgm:prSet presAssocID="{20C862E8-B800-484A-8BEB-1412C8052653}" presName="ParentAccent" presStyleLbl="alignNode1" presStyleIdx="1" presStyleCnt="2" custLinFactY="-48880" custLinFactNeighborX="1" custLinFactNeighborY="-100000"/>
      <dgm:spPr>
        <a:solidFill>
          <a:schemeClr val="tx1"/>
        </a:solidFill>
      </dgm:spPr>
    </dgm:pt>
    <dgm:pt modelId="{191420AD-BC25-471E-9A2D-569C9542DB68}" type="pres">
      <dgm:prSet presAssocID="{20C862E8-B800-484A-8BEB-1412C8052653}" presName="ParentSmallAccent" presStyleLbl="fgAcc1" presStyleIdx="1" presStyleCnt="2"/>
      <dgm:spPr/>
    </dgm:pt>
    <dgm:pt modelId="{1C37A664-B764-4422-BC70-75AEA4E2349E}" type="pres">
      <dgm:prSet presAssocID="{20C862E8-B800-484A-8BEB-1412C8052653}" presName="Parent" presStyleLbl="revTx" presStyleIdx="5" presStyleCnt="8">
        <dgm:presLayoutVars>
          <dgm:chMax/>
          <dgm:chPref val="4"/>
          <dgm:bulletEnabled val="1"/>
        </dgm:presLayoutVars>
      </dgm:prSet>
      <dgm:spPr/>
    </dgm:pt>
    <dgm:pt modelId="{B8A61210-B5E1-40FB-A357-D333DFD8EB65}" type="pres">
      <dgm:prSet presAssocID="{20C862E8-B800-484A-8BEB-1412C8052653}" presName="childShape" presStyleCnt="0">
        <dgm:presLayoutVars>
          <dgm:chMax val="0"/>
          <dgm:chPref val="0"/>
        </dgm:presLayoutVars>
      </dgm:prSet>
      <dgm:spPr/>
    </dgm:pt>
    <dgm:pt modelId="{CE7AE29F-F73F-4599-A816-6480F90D269C}" type="pres">
      <dgm:prSet presAssocID="{21095A6A-D8E0-4EF8-9BF5-4E99C9E0BCB3}" presName="childComposite" presStyleCnt="0">
        <dgm:presLayoutVars>
          <dgm:chMax val="0"/>
          <dgm:chPref val="0"/>
        </dgm:presLayoutVars>
      </dgm:prSet>
      <dgm:spPr/>
    </dgm:pt>
    <dgm:pt modelId="{51A769F3-AEBD-4407-B205-BF54AF591517}" type="pres">
      <dgm:prSet presAssocID="{21095A6A-D8E0-4EF8-9BF5-4E99C9E0BCB3}" presName="ChildAccent" presStyleLbl="solidFgAcc1" presStyleIdx="4" presStyleCnt="6"/>
      <dgm:spPr/>
    </dgm:pt>
    <dgm:pt modelId="{0A6293DF-1B15-412D-BB6E-A914313C5FA1}" type="pres">
      <dgm:prSet presAssocID="{21095A6A-D8E0-4EF8-9BF5-4E99C9E0BCB3}" presName="Child" presStyleLbl="revTx" presStyleIdx="6" presStyleCnt="8" custLinFactNeighborX="1873" custLinFactNeighborY="-95003">
        <dgm:presLayoutVars>
          <dgm:chMax val="0"/>
          <dgm:chPref val="0"/>
          <dgm:bulletEnabled val="1"/>
        </dgm:presLayoutVars>
      </dgm:prSet>
      <dgm:spPr/>
    </dgm:pt>
    <dgm:pt modelId="{01A7C4AE-B896-4876-AF52-199D92EAAD61}" type="pres">
      <dgm:prSet presAssocID="{4B37A009-98B2-4F54-8D4E-E671C39AFB0F}" presName="childComposite" presStyleCnt="0">
        <dgm:presLayoutVars>
          <dgm:chMax val="0"/>
          <dgm:chPref val="0"/>
        </dgm:presLayoutVars>
      </dgm:prSet>
      <dgm:spPr/>
    </dgm:pt>
    <dgm:pt modelId="{F1E0BC8A-98B9-4556-BA6A-902A43AAEB12}" type="pres">
      <dgm:prSet presAssocID="{4B37A009-98B2-4F54-8D4E-E671C39AFB0F}" presName="ChildAccent" presStyleLbl="solidFgAcc1" presStyleIdx="5" presStyleCnt="6"/>
      <dgm:spPr/>
    </dgm:pt>
    <dgm:pt modelId="{1E20AFAF-7B65-440A-A1E8-D3964A07FA19}" type="pres">
      <dgm:prSet presAssocID="{4B37A009-98B2-4F54-8D4E-E671C39AFB0F}" presName="Child" presStyleLbl="revTx" presStyleIdx="7" presStyleCnt="8" custLinFactNeighborX="1" custLinFactNeighborY="22450">
        <dgm:presLayoutVars>
          <dgm:chMax val="0"/>
          <dgm:chPref val="0"/>
          <dgm:bulletEnabled val="1"/>
        </dgm:presLayoutVars>
      </dgm:prSet>
      <dgm:spPr/>
    </dgm:pt>
  </dgm:ptLst>
  <dgm:cxnLst>
    <dgm:cxn modelId="{9C120900-C1BA-42A2-A577-5C6C595EF172}" type="presOf" srcId="{19F30CA7-8D25-4C26-B5F5-AA117BB56926}" destId="{E7D0FBEE-0F46-437C-B927-7074FFEC89B6}" srcOrd="0" destOrd="0" presId="urn:microsoft.com/office/officeart/2008/layout/SquareAccentList"/>
    <dgm:cxn modelId="{E1D93F18-90A0-4359-98A9-0D022327BDDB}" srcId="{4EA94220-AAFF-4D28-8D24-F67993B1C903}" destId="{5E76ECFF-CED6-44D9-A2BE-48B95665D291}" srcOrd="0" destOrd="0" parTransId="{FCECD850-65DA-4383-9505-7282A051B2A8}" sibTransId="{A133734D-EA31-4077-93EA-5C6B055C4A17}"/>
    <dgm:cxn modelId="{CD9B0A19-FB11-4588-9CE5-B8602E69E9D4}" srcId="{20C862E8-B800-484A-8BEB-1412C8052653}" destId="{21095A6A-D8E0-4EF8-9BF5-4E99C9E0BCB3}" srcOrd="0" destOrd="0" parTransId="{6F637A35-52E8-4D88-9274-E1B92451C0FD}" sibTransId="{49C17FC3-1E18-4192-9AAD-5DA0873B9730}"/>
    <dgm:cxn modelId="{1C674C22-2F3B-43FA-9B96-D7B715D72950}" type="presOf" srcId="{DFEF2A1E-1390-4A96-A845-DA782139CB77}" destId="{BFB3B395-92D1-426B-8F95-61ED97877C93}" srcOrd="0" destOrd="0" presId="urn:microsoft.com/office/officeart/2008/layout/SquareAccentList"/>
    <dgm:cxn modelId="{C6D08827-571C-4B4D-8F3C-5063B0267339}" srcId="{4EA94220-AAFF-4D28-8D24-F67993B1C903}" destId="{20C862E8-B800-484A-8BEB-1412C8052653}" srcOrd="1" destOrd="0" parTransId="{8F01EE47-5A02-48BE-B8AB-221CF6B93CFF}" sibTransId="{71901CED-8711-4603-9B15-0883ED1E43CD}"/>
    <dgm:cxn modelId="{078F6835-02C2-413A-B68C-A4EAB7D98D24}" type="presOf" srcId="{20C862E8-B800-484A-8BEB-1412C8052653}" destId="{1C37A664-B764-4422-BC70-75AEA4E2349E}" srcOrd="0" destOrd="0" presId="urn:microsoft.com/office/officeart/2008/layout/SquareAccentList"/>
    <dgm:cxn modelId="{FF485C47-B9B4-497B-88CC-83CBEF20E791}" type="presOf" srcId="{4EA94220-AAFF-4D28-8D24-F67993B1C903}" destId="{4050A8BD-B0D4-4693-B4EE-D59A0570151B}" srcOrd="0" destOrd="0" presId="urn:microsoft.com/office/officeart/2008/layout/SquareAccentList"/>
    <dgm:cxn modelId="{EDB67B4A-B9D7-4E28-9312-1E971EFC1417}" srcId="{5E76ECFF-CED6-44D9-A2BE-48B95665D291}" destId="{5E749451-37BE-490F-AB78-B564DBAF97F5}" srcOrd="2" destOrd="0" parTransId="{FB670981-9DA0-483D-A79E-DB67806807E1}" sibTransId="{37D15C46-4D79-481E-9455-D54118CBD0CB}"/>
    <dgm:cxn modelId="{991ECF4D-78A8-4672-AA7F-6516C2C98B5F}" type="presOf" srcId="{21095A6A-D8E0-4EF8-9BF5-4E99C9E0BCB3}" destId="{0A6293DF-1B15-412D-BB6E-A914313C5FA1}" srcOrd="0" destOrd="0" presId="urn:microsoft.com/office/officeart/2008/layout/SquareAccentList"/>
    <dgm:cxn modelId="{2340C89D-BC98-4FAD-8B3F-BA908C77C3FE}" type="presOf" srcId="{5E749451-37BE-490F-AB78-B564DBAF97F5}" destId="{7DE72345-5B16-4714-9824-0AD76B0BFAD2}" srcOrd="0" destOrd="0" presId="urn:microsoft.com/office/officeart/2008/layout/SquareAccentList"/>
    <dgm:cxn modelId="{8C83AA9F-94FC-4F9F-AE78-06D40B270667}" type="presOf" srcId="{4B37A009-98B2-4F54-8D4E-E671C39AFB0F}" destId="{1E20AFAF-7B65-440A-A1E8-D3964A07FA19}" srcOrd="0" destOrd="0" presId="urn:microsoft.com/office/officeart/2008/layout/SquareAccentList"/>
    <dgm:cxn modelId="{43C4D1AE-72F5-4C71-ADF3-6C2D9D66D753}" type="presOf" srcId="{ADF9D90B-3125-441A-9595-7D24AEA9FE7C}" destId="{E39DED3F-3819-4B4C-A78F-4FCC9F1ACAAE}" srcOrd="0" destOrd="0" presId="urn:microsoft.com/office/officeart/2008/layout/SquareAccentList"/>
    <dgm:cxn modelId="{4A1312BA-9749-428A-B1F1-CEFE149FA846}" srcId="{5E76ECFF-CED6-44D9-A2BE-48B95665D291}" destId="{19F30CA7-8D25-4C26-B5F5-AA117BB56926}" srcOrd="1" destOrd="0" parTransId="{888D90EA-494B-469B-8F77-3F73639F6134}" sibTransId="{293F279A-8A61-432D-BF0F-BC44F9A3BAFD}"/>
    <dgm:cxn modelId="{9181D7BA-80A0-41D3-857D-B284F62EF4DD}" srcId="{5E76ECFF-CED6-44D9-A2BE-48B95665D291}" destId="{ADF9D90B-3125-441A-9595-7D24AEA9FE7C}" srcOrd="0" destOrd="0" parTransId="{78621443-A220-4469-B4D0-260BE1F98C67}" sibTransId="{3543BEA3-A25B-46A3-93F0-BC92FCD5C91A}"/>
    <dgm:cxn modelId="{F82EFABF-2010-40DB-898C-0645E69AF145}" type="presOf" srcId="{5E76ECFF-CED6-44D9-A2BE-48B95665D291}" destId="{44F9AC86-FB16-4730-86A9-639D8A1067A0}" srcOrd="0" destOrd="0" presId="urn:microsoft.com/office/officeart/2008/layout/SquareAccentList"/>
    <dgm:cxn modelId="{91A74CE3-9146-4FF0-8640-03A7BCC0E2A8}" srcId="{5E76ECFF-CED6-44D9-A2BE-48B95665D291}" destId="{DFEF2A1E-1390-4A96-A845-DA782139CB77}" srcOrd="3" destOrd="0" parTransId="{B00E572C-BC5A-4016-A386-14123F02724E}" sibTransId="{85B94E43-148C-419A-BA0E-70B13185CF28}"/>
    <dgm:cxn modelId="{C6FC82F2-3D70-4940-800F-FEA217D84A89}" srcId="{20C862E8-B800-484A-8BEB-1412C8052653}" destId="{4B37A009-98B2-4F54-8D4E-E671C39AFB0F}" srcOrd="1" destOrd="0" parTransId="{CFAE139B-A819-4281-A63B-B671C0ADE651}" sibTransId="{EBA0B9C4-6761-4D74-A163-92E43C8FF321}"/>
    <dgm:cxn modelId="{44041CD9-31BE-4BBA-96C5-C2B28CC3FBDB}" type="presParOf" srcId="{4050A8BD-B0D4-4693-B4EE-D59A0570151B}" destId="{7846AE87-D826-4D9C-A0AC-6910BA9E36FA}" srcOrd="0" destOrd="0" presId="urn:microsoft.com/office/officeart/2008/layout/SquareAccentList"/>
    <dgm:cxn modelId="{858B610F-6562-49B2-BC09-802990CF5350}" type="presParOf" srcId="{7846AE87-D826-4D9C-A0AC-6910BA9E36FA}" destId="{5AA52C18-878E-4350-98EB-A8738D0FA1D5}" srcOrd="0" destOrd="0" presId="urn:microsoft.com/office/officeart/2008/layout/SquareAccentList"/>
    <dgm:cxn modelId="{AD7CC282-6AF8-43E3-B082-6CEEF6368D3A}" type="presParOf" srcId="{5AA52C18-878E-4350-98EB-A8738D0FA1D5}" destId="{B53861AE-8053-44D6-9125-909BD2C2BC3F}" srcOrd="0" destOrd="0" presId="urn:microsoft.com/office/officeart/2008/layout/SquareAccentList"/>
    <dgm:cxn modelId="{4BE117B9-A214-45D7-A67A-815738340BC9}" type="presParOf" srcId="{5AA52C18-878E-4350-98EB-A8738D0FA1D5}" destId="{B42BAD99-9DE6-4551-B93C-1014F2AD4791}" srcOrd="1" destOrd="0" presId="urn:microsoft.com/office/officeart/2008/layout/SquareAccentList"/>
    <dgm:cxn modelId="{1976E40F-3394-4E79-97DD-05E6B1C0700A}" type="presParOf" srcId="{5AA52C18-878E-4350-98EB-A8738D0FA1D5}" destId="{44F9AC86-FB16-4730-86A9-639D8A1067A0}" srcOrd="2" destOrd="0" presId="urn:microsoft.com/office/officeart/2008/layout/SquareAccentList"/>
    <dgm:cxn modelId="{308A0494-7C55-4B82-B360-51D8F0D1F230}" type="presParOf" srcId="{7846AE87-D826-4D9C-A0AC-6910BA9E36FA}" destId="{AEE22CE1-C727-476B-A8AD-67592FC7F1F2}" srcOrd="1" destOrd="0" presId="urn:microsoft.com/office/officeart/2008/layout/SquareAccentList"/>
    <dgm:cxn modelId="{4C01EF61-70B8-472E-B419-AFF43F9C055E}" type="presParOf" srcId="{AEE22CE1-C727-476B-A8AD-67592FC7F1F2}" destId="{5B62A726-FD6C-4E95-8575-1FCFADF6E387}" srcOrd="0" destOrd="0" presId="urn:microsoft.com/office/officeart/2008/layout/SquareAccentList"/>
    <dgm:cxn modelId="{A77886B3-9361-4AA8-BF66-D3861DCC2784}" type="presParOf" srcId="{5B62A726-FD6C-4E95-8575-1FCFADF6E387}" destId="{191B96E7-2A07-4EC9-9260-21FE56A3F2E4}" srcOrd="0" destOrd="0" presId="urn:microsoft.com/office/officeart/2008/layout/SquareAccentList"/>
    <dgm:cxn modelId="{CE705BC2-5249-44D2-ADCF-000FDCADEB4C}" type="presParOf" srcId="{5B62A726-FD6C-4E95-8575-1FCFADF6E387}" destId="{E39DED3F-3819-4B4C-A78F-4FCC9F1ACAAE}" srcOrd="1" destOrd="0" presId="urn:microsoft.com/office/officeart/2008/layout/SquareAccentList"/>
    <dgm:cxn modelId="{B36409FE-5BDB-42D3-8D58-A0E7575404A2}" type="presParOf" srcId="{AEE22CE1-C727-476B-A8AD-67592FC7F1F2}" destId="{5D27FC21-6CA6-43DE-98A2-572770DFA5C4}" srcOrd="1" destOrd="0" presId="urn:microsoft.com/office/officeart/2008/layout/SquareAccentList"/>
    <dgm:cxn modelId="{5846FADC-42AD-4A3C-B634-EFC0FCD18D44}" type="presParOf" srcId="{5D27FC21-6CA6-43DE-98A2-572770DFA5C4}" destId="{FD0F8EC5-BFF9-447F-980C-BBBF44516AFA}" srcOrd="0" destOrd="0" presId="urn:microsoft.com/office/officeart/2008/layout/SquareAccentList"/>
    <dgm:cxn modelId="{F1251ADC-8C0A-49C2-86C1-6613CD5D02AC}" type="presParOf" srcId="{5D27FC21-6CA6-43DE-98A2-572770DFA5C4}" destId="{E7D0FBEE-0F46-437C-B927-7074FFEC89B6}" srcOrd="1" destOrd="0" presId="urn:microsoft.com/office/officeart/2008/layout/SquareAccentList"/>
    <dgm:cxn modelId="{46266FF4-D784-4D97-A5B9-51F3267401C5}" type="presParOf" srcId="{AEE22CE1-C727-476B-A8AD-67592FC7F1F2}" destId="{2518F20C-73D7-4E44-B2BC-D77D2CAF49B8}" srcOrd="2" destOrd="0" presId="urn:microsoft.com/office/officeart/2008/layout/SquareAccentList"/>
    <dgm:cxn modelId="{DC1CD817-1237-4BBA-B927-03CFDA7041CB}" type="presParOf" srcId="{2518F20C-73D7-4E44-B2BC-D77D2CAF49B8}" destId="{33C6A6EA-7124-4FBB-9D72-74A0B4D1EF82}" srcOrd="0" destOrd="0" presId="urn:microsoft.com/office/officeart/2008/layout/SquareAccentList"/>
    <dgm:cxn modelId="{2083509A-83C1-4D66-BDAF-971BB73C2450}" type="presParOf" srcId="{2518F20C-73D7-4E44-B2BC-D77D2CAF49B8}" destId="{7DE72345-5B16-4714-9824-0AD76B0BFAD2}" srcOrd="1" destOrd="0" presId="urn:microsoft.com/office/officeart/2008/layout/SquareAccentList"/>
    <dgm:cxn modelId="{270BF0B0-63B1-4797-AAE8-FA73D144E600}" type="presParOf" srcId="{AEE22CE1-C727-476B-A8AD-67592FC7F1F2}" destId="{A4D638E3-7B88-4CC8-B121-96902383F114}" srcOrd="3" destOrd="0" presId="urn:microsoft.com/office/officeart/2008/layout/SquareAccentList"/>
    <dgm:cxn modelId="{CC674EFA-1CF8-4D5E-90DC-940EC84933F2}" type="presParOf" srcId="{A4D638E3-7B88-4CC8-B121-96902383F114}" destId="{837C4A74-85A3-4C4A-A769-F13169DC59C9}" srcOrd="0" destOrd="0" presId="urn:microsoft.com/office/officeart/2008/layout/SquareAccentList"/>
    <dgm:cxn modelId="{0DE388B2-9771-4FE9-83B5-FC66DD77AFF8}" type="presParOf" srcId="{A4D638E3-7B88-4CC8-B121-96902383F114}" destId="{BFB3B395-92D1-426B-8F95-61ED97877C93}" srcOrd="1" destOrd="0" presId="urn:microsoft.com/office/officeart/2008/layout/SquareAccentList"/>
    <dgm:cxn modelId="{535BB713-4AA5-42B7-9FC1-B6CF6F0CB621}" type="presParOf" srcId="{4050A8BD-B0D4-4693-B4EE-D59A0570151B}" destId="{C99C7A47-0BC8-42AF-8EE3-C7DC4D1A84B0}" srcOrd="1" destOrd="0" presId="urn:microsoft.com/office/officeart/2008/layout/SquareAccentList"/>
    <dgm:cxn modelId="{D69A2D3B-69AD-4EC7-8CA9-57ADC1B2A3C2}" type="presParOf" srcId="{C99C7A47-0BC8-42AF-8EE3-C7DC4D1A84B0}" destId="{EC6677E1-A3D3-4941-AE40-F9BC4DF8B87C}" srcOrd="0" destOrd="0" presId="urn:microsoft.com/office/officeart/2008/layout/SquareAccentList"/>
    <dgm:cxn modelId="{D03EC326-8D3C-4A65-8F5B-D7D57EABD7EF}" type="presParOf" srcId="{EC6677E1-A3D3-4941-AE40-F9BC4DF8B87C}" destId="{FCF3A381-3645-4EA4-A33C-AEDB0AF09B1E}" srcOrd="0" destOrd="0" presId="urn:microsoft.com/office/officeart/2008/layout/SquareAccentList"/>
    <dgm:cxn modelId="{D6B3E06C-30EA-409B-947F-597F88AC09FC}" type="presParOf" srcId="{EC6677E1-A3D3-4941-AE40-F9BC4DF8B87C}" destId="{191420AD-BC25-471E-9A2D-569C9542DB68}" srcOrd="1" destOrd="0" presId="urn:microsoft.com/office/officeart/2008/layout/SquareAccentList"/>
    <dgm:cxn modelId="{24871EAD-AB35-4C63-B406-F83EFCCD4CD7}" type="presParOf" srcId="{EC6677E1-A3D3-4941-AE40-F9BC4DF8B87C}" destId="{1C37A664-B764-4422-BC70-75AEA4E2349E}" srcOrd="2" destOrd="0" presId="urn:microsoft.com/office/officeart/2008/layout/SquareAccentList"/>
    <dgm:cxn modelId="{59C91478-353B-4152-942C-799BD0FF3AA2}" type="presParOf" srcId="{C99C7A47-0BC8-42AF-8EE3-C7DC4D1A84B0}" destId="{B8A61210-B5E1-40FB-A357-D333DFD8EB65}" srcOrd="1" destOrd="0" presId="urn:microsoft.com/office/officeart/2008/layout/SquareAccentList"/>
    <dgm:cxn modelId="{5D555E3D-5332-49A2-AD7B-D027B8BBB436}" type="presParOf" srcId="{B8A61210-B5E1-40FB-A357-D333DFD8EB65}" destId="{CE7AE29F-F73F-4599-A816-6480F90D269C}" srcOrd="0" destOrd="0" presId="urn:microsoft.com/office/officeart/2008/layout/SquareAccentList"/>
    <dgm:cxn modelId="{DA9D8694-0F30-4FFB-854F-511695FBC134}" type="presParOf" srcId="{CE7AE29F-F73F-4599-A816-6480F90D269C}" destId="{51A769F3-AEBD-4407-B205-BF54AF591517}" srcOrd="0" destOrd="0" presId="urn:microsoft.com/office/officeart/2008/layout/SquareAccentList"/>
    <dgm:cxn modelId="{71458699-362F-4857-B68D-061AEBA7AB53}" type="presParOf" srcId="{CE7AE29F-F73F-4599-A816-6480F90D269C}" destId="{0A6293DF-1B15-412D-BB6E-A914313C5FA1}" srcOrd="1" destOrd="0" presId="urn:microsoft.com/office/officeart/2008/layout/SquareAccentList"/>
    <dgm:cxn modelId="{4DCAB645-A22A-4130-9F61-0619F3032E9B}" type="presParOf" srcId="{B8A61210-B5E1-40FB-A357-D333DFD8EB65}" destId="{01A7C4AE-B896-4876-AF52-199D92EAAD61}" srcOrd="1" destOrd="0" presId="urn:microsoft.com/office/officeart/2008/layout/SquareAccentList"/>
    <dgm:cxn modelId="{F8C721F5-A2EE-4A9C-AC22-633E793C0637}" type="presParOf" srcId="{01A7C4AE-B896-4876-AF52-199D92EAAD61}" destId="{F1E0BC8A-98B9-4556-BA6A-902A43AAEB12}" srcOrd="0" destOrd="0" presId="urn:microsoft.com/office/officeart/2008/layout/SquareAccentList"/>
    <dgm:cxn modelId="{63A75260-1F67-4D94-B91A-2C7229F451F5}" type="presParOf" srcId="{01A7C4AE-B896-4876-AF52-199D92EAAD61}" destId="{1E20AFAF-7B65-440A-A1E8-D3964A07FA1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A94220-AAFF-4D28-8D24-F67993B1C90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76ECFF-CED6-44D9-A2BE-48B95665D291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Etudiants actuels</a:t>
          </a:r>
        </a:p>
      </dgm:t>
    </dgm:pt>
    <dgm:pt modelId="{FCECD850-65DA-4383-9505-7282A051B2A8}" type="parTrans" cxnId="{E1D93F18-90A0-4359-98A9-0D022327BDDB}">
      <dgm:prSet/>
      <dgm:spPr/>
      <dgm:t>
        <a:bodyPr/>
        <a:lstStyle/>
        <a:p>
          <a:endParaRPr lang="fr-FR"/>
        </a:p>
      </dgm:t>
    </dgm:pt>
    <dgm:pt modelId="{A133734D-EA31-4077-93EA-5C6B055C4A17}" type="sibTrans" cxnId="{E1D93F18-90A0-4359-98A9-0D022327BDDB}">
      <dgm:prSet/>
      <dgm:spPr/>
      <dgm:t>
        <a:bodyPr/>
        <a:lstStyle/>
        <a:p>
          <a:endParaRPr lang="fr-FR"/>
        </a:p>
      </dgm:t>
    </dgm:pt>
    <dgm:pt modelId="{ADF9D90B-3125-441A-9595-7D24AEA9FE7C}">
      <dgm:prSet phldrT="[Texte]"/>
      <dgm:spPr/>
      <dgm:t>
        <a:bodyPr/>
        <a:lstStyle/>
        <a:p>
          <a:r>
            <a:rPr lang="fr-FR" b="0" i="0" dirty="0">
              <a:latin typeface="+mj-lt"/>
            </a:rPr>
            <a:t>Visuelles «Affiche, </a:t>
          </a:r>
          <a:r>
            <a:rPr lang="fr-FR" b="0" i="0" dirty="0" err="1">
              <a:latin typeface="+mj-lt"/>
            </a:rPr>
            <a:t>Qr</a:t>
          </a:r>
          <a:r>
            <a:rPr lang="fr-FR" b="0" i="0" dirty="0">
              <a:latin typeface="+mj-lt"/>
            </a:rPr>
            <a:t> Code »</a:t>
          </a:r>
          <a:endParaRPr lang="fr-FR" dirty="0">
            <a:latin typeface="+mj-lt"/>
          </a:endParaRPr>
        </a:p>
      </dgm:t>
    </dgm:pt>
    <dgm:pt modelId="{78621443-A220-4469-B4D0-260BE1F98C67}" type="parTrans" cxnId="{9181D7BA-80A0-41D3-857D-B284F62EF4DD}">
      <dgm:prSet/>
      <dgm:spPr/>
      <dgm:t>
        <a:bodyPr/>
        <a:lstStyle/>
        <a:p>
          <a:endParaRPr lang="fr-FR"/>
        </a:p>
      </dgm:t>
    </dgm:pt>
    <dgm:pt modelId="{3543BEA3-A25B-46A3-93F0-BC92FCD5C91A}" type="sibTrans" cxnId="{9181D7BA-80A0-41D3-857D-B284F62EF4DD}">
      <dgm:prSet/>
      <dgm:spPr/>
      <dgm:t>
        <a:bodyPr/>
        <a:lstStyle/>
        <a:p>
          <a:endParaRPr lang="fr-FR"/>
        </a:p>
      </dgm:t>
    </dgm:pt>
    <dgm:pt modelId="{19F30CA7-8D25-4C26-B5F5-AA117BB56926}">
      <dgm:prSet phldrT="[Texte]"/>
      <dgm:spPr/>
      <dgm:t>
        <a:bodyPr/>
        <a:lstStyle/>
        <a:p>
          <a:r>
            <a:rPr lang="fr-FR" b="0" dirty="0">
              <a:latin typeface="+mj-lt"/>
            </a:rPr>
            <a:t>Sociales «Media sociaux» </a:t>
          </a:r>
          <a:br>
            <a:rPr lang="fr-FR" dirty="0">
              <a:latin typeface="+mj-lt"/>
            </a:rPr>
          </a:br>
          <a:endParaRPr lang="fr-FR" dirty="0">
            <a:latin typeface="+mj-lt"/>
          </a:endParaRPr>
        </a:p>
      </dgm:t>
    </dgm:pt>
    <dgm:pt modelId="{888D90EA-494B-469B-8F77-3F73639F6134}" type="parTrans" cxnId="{4A1312BA-9749-428A-B1F1-CEFE149FA846}">
      <dgm:prSet/>
      <dgm:spPr/>
      <dgm:t>
        <a:bodyPr/>
        <a:lstStyle/>
        <a:p>
          <a:endParaRPr lang="fr-FR"/>
        </a:p>
      </dgm:t>
    </dgm:pt>
    <dgm:pt modelId="{293F279A-8A61-432D-BF0F-BC44F9A3BAFD}" type="sibTrans" cxnId="{4A1312BA-9749-428A-B1F1-CEFE149FA846}">
      <dgm:prSet/>
      <dgm:spPr/>
      <dgm:t>
        <a:bodyPr/>
        <a:lstStyle/>
        <a:p>
          <a:endParaRPr lang="fr-FR"/>
        </a:p>
      </dgm:t>
    </dgm:pt>
    <dgm:pt modelId="{20C862E8-B800-484A-8BEB-1412C8052653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Anciens</a:t>
          </a:r>
          <a:r>
            <a:rPr lang="fr-FR" dirty="0"/>
            <a:t> </a:t>
          </a:r>
          <a:r>
            <a:rPr lang="fr-FR" dirty="0">
              <a:solidFill>
                <a:schemeClr val="bg1"/>
              </a:solidFill>
            </a:rPr>
            <a:t>Etudiants</a:t>
          </a:r>
        </a:p>
      </dgm:t>
    </dgm:pt>
    <dgm:pt modelId="{8F01EE47-5A02-48BE-B8AB-221CF6B93CFF}" type="parTrans" cxnId="{C6D08827-571C-4B4D-8F3C-5063B0267339}">
      <dgm:prSet/>
      <dgm:spPr/>
      <dgm:t>
        <a:bodyPr/>
        <a:lstStyle/>
        <a:p>
          <a:endParaRPr lang="fr-FR"/>
        </a:p>
      </dgm:t>
    </dgm:pt>
    <dgm:pt modelId="{71901CED-8711-4603-9B15-0883ED1E43CD}" type="sibTrans" cxnId="{C6D08827-571C-4B4D-8F3C-5063B0267339}">
      <dgm:prSet/>
      <dgm:spPr/>
      <dgm:t>
        <a:bodyPr/>
        <a:lstStyle/>
        <a:p>
          <a:endParaRPr lang="fr-FR"/>
        </a:p>
      </dgm:t>
    </dgm:pt>
    <dgm:pt modelId="{21095A6A-D8E0-4EF8-9BF5-4E99C9E0BCB3}">
      <dgm:prSet phldrT="[Texte]"/>
      <dgm:spPr/>
      <dgm:t>
        <a:bodyPr/>
        <a:lstStyle/>
        <a:p>
          <a:r>
            <a:rPr lang="fr-FR" dirty="0">
              <a:latin typeface="+mj-lt"/>
            </a:rPr>
            <a:t>L’administration et/ou les professeur</a:t>
          </a:r>
        </a:p>
      </dgm:t>
    </dgm:pt>
    <dgm:pt modelId="{6F637A35-52E8-4D88-9274-E1B92451C0FD}" type="parTrans" cxnId="{CD9B0A19-FB11-4588-9CE5-B8602E69E9D4}">
      <dgm:prSet/>
      <dgm:spPr/>
      <dgm:t>
        <a:bodyPr/>
        <a:lstStyle/>
        <a:p>
          <a:endParaRPr lang="fr-FR"/>
        </a:p>
      </dgm:t>
    </dgm:pt>
    <dgm:pt modelId="{49C17FC3-1E18-4192-9AAD-5DA0873B9730}" type="sibTrans" cxnId="{CD9B0A19-FB11-4588-9CE5-B8602E69E9D4}">
      <dgm:prSet/>
      <dgm:spPr/>
      <dgm:t>
        <a:bodyPr/>
        <a:lstStyle/>
        <a:p>
          <a:endParaRPr lang="fr-FR"/>
        </a:p>
      </dgm:t>
    </dgm:pt>
    <dgm:pt modelId="{4B37A009-98B2-4F54-8D4E-E671C39AFB0F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dirty="0">
              <a:latin typeface="+mj-lt"/>
            </a:rPr>
            <a:t>Demande directe</a:t>
          </a:r>
        </a:p>
        <a:p>
          <a:pPr>
            <a:buFont typeface="Arial" panose="020B0604020202020204" pitchFamily="34" charset="0"/>
            <a:buChar char="•"/>
          </a:pPr>
          <a:endParaRPr lang="fr-FR" dirty="0"/>
        </a:p>
      </dgm:t>
    </dgm:pt>
    <dgm:pt modelId="{CFAE139B-A819-4281-A63B-B671C0ADE651}" type="parTrans" cxnId="{C6FC82F2-3D70-4940-800F-FEA217D84A89}">
      <dgm:prSet/>
      <dgm:spPr/>
      <dgm:t>
        <a:bodyPr/>
        <a:lstStyle/>
        <a:p>
          <a:endParaRPr lang="fr-FR"/>
        </a:p>
      </dgm:t>
    </dgm:pt>
    <dgm:pt modelId="{EBA0B9C4-6761-4D74-A163-92E43C8FF321}" type="sibTrans" cxnId="{C6FC82F2-3D70-4940-800F-FEA217D84A89}">
      <dgm:prSet/>
      <dgm:spPr/>
      <dgm:t>
        <a:bodyPr/>
        <a:lstStyle/>
        <a:p>
          <a:endParaRPr lang="fr-FR"/>
        </a:p>
      </dgm:t>
    </dgm:pt>
    <dgm:pt modelId="{DFEF2A1E-1390-4A96-A845-DA782139CB77}">
      <dgm:prSet phldrT="[Texte]"/>
      <dgm:spPr/>
      <dgm:t>
        <a:bodyPr/>
        <a:lstStyle/>
        <a:p>
          <a:r>
            <a:rPr lang="fr-FR" dirty="0">
              <a:latin typeface="+mj-lt"/>
            </a:rPr>
            <a:t>Evénements </a:t>
          </a:r>
          <a:br>
            <a:rPr lang="fr-FR" dirty="0">
              <a:latin typeface="+mj-lt"/>
            </a:rPr>
          </a:br>
          <a:endParaRPr lang="fr-FR" dirty="0">
            <a:latin typeface="+mj-lt"/>
          </a:endParaRPr>
        </a:p>
      </dgm:t>
    </dgm:pt>
    <dgm:pt modelId="{B00E572C-BC5A-4016-A386-14123F02724E}" type="parTrans" cxnId="{91A74CE3-9146-4FF0-8640-03A7BCC0E2A8}">
      <dgm:prSet/>
      <dgm:spPr/>
      <dgm:t>
        <a:bodyPr/>
        <a:lstStyle/>
        <a:p>
          <a:endParaRPr lang="fr-FR"/>
        </a:p>
      </dgm:t>
    </dgm:pt>
    <dgm:pt modelId="{85B94E43-148C-419A-BA0E-70B13185CF28}" type="sibTrans" cxnId="{91A74CE3-9146-4FF0-8640-03A7BCC0E2A8}">
      <dgm:prSet/>
      <dgm:spPr/>
      <dgm:t>
        <a:bodyPr/>
        <a:lstStyle/>
        <a:p>
          <a:endParaRPr lang="fr-FR"/>
        </a:p>
      </dgm:t>
    </dgm:pt>
    <dgm:pt modelId="{5E749451-37BE-490F-AB78-B564DBAF97F5}">
      <dgm:prSet phldrT="[Texte]"/>
      <dgm:spPr/>
      <dgm:t>
        <a:bodyPr/>
        <a:lstStyle/>
        <a:p>
          <a:r>
            <a:rPr lang="fr-FR" dirty="0">
              <a:latin typeface="+mj-lt"/>
            </a:rPr>
            <a:t>Site d’université</a:t>
          </a:r>
        </a:p>
      </dgm:t>
    </dgm:pt>
    <dgm:pt modelId="{FB670981-9DA0-483D-A79E-DB67806807E1}" type="parTrans" cxnId="{EDB67B4A-B9D7-4E28-9312-1E971EFC1417}">
      <dgm:prSet/>
      <dgm:spPr/>
      <dgm:t>
        <a:bodyPr/>
        <a:lstStyle/>
        <a:p>
          <a:endParaRPr lang="fr-FR"/>
        </a:p>
      </dgm:t>
    </dgm:pt>
    <dgm:pt modelId="{37D15C46-4D79-481E-9455-D54118CBD0CB}" type="sibTrans" cxnId="{EDB67B4A-B9D7-4E28-9312-1E971EFC1417}">
      <dgm:prSet/>
      <dgm:spPr/>
      <dgm:t>
        <a:bodyPr/>
        <a:lstStyle/>
        <a:p>
          <a:endParaRPr lang="fr-FR"/>
        </a:p>
      </dgm:t>
    </dgm:pt>
    <dgm:pt modelId="{4050A8BD-B0D4-4693-B4EE-D59A0570151B}" type="pres">
      <dgm:prSet presAssocID="{4EA94220-AAFF-4D28-8D24-F67993B1C903}" presName="layout" presStyleCnt="0">
        <dgm:presLayoutVars>
          <dgm:chMax/>
          <dgm:chPref/>
          <dgm:dir/>
          <dgm:resizeHandles/>
        </dgm:presLayoutVars>
      </dgm:prSet>
      <dgm:spPr/>
    </dgm:pt>
    <dgm:pt modelId="{7846AE87-D826-4D9C-A0AC-6910BA9E36FA}" type="pres">
      <dgm:prSet presAssocID="{5E76ECFF-CED6-44D9-A2BE-48B95665D291}" presName="root" presStyleCnt="0">
        <dgm:presLayoutVars>
          <dgm:chMax/>
          <dgm:chPref/>
        </dgm:presLayoutVars>
      </dgm:prSet>
      <dgm:spPr/>
    </dgm:pt>
    <dgm:pt modelId="{5AA52C18-878E-4350-98EB-A8738D0FA1D5}" type="pres">
      <dgm:prSet presAssocID="{5E76ECFF-CED6-44D9-A2BE-48B95665D291}" presName="rootComposite" presStyleCnt="0">
        <dgm:presLayoutVars/>
      </dgm:prSet>
      <dgm:spPr/>
    </dgm:pt>
    <dgm:pt modelId="{B53861AE-8053-44D6-9125-909BD2C2BC3F}" type="pres">
      <dgm:prSet presAssocID="{5E76ECFF-CED6-44D9-A2BE-48B95665D291}" presName="ParentAccent" presStyleLbl="alignNode1" presStyleIdx="0" presStyleCnt="2" custLinFactY="-50694" custLinFactNeighborX="-1" custLinFactNeighborY="-100000"/>
      <dgm:spPr>
        <a:solidFill>
          <a:schemeClr val="bg1"/>
        </a:solidFill>
      </dgm:spPr>
    </dgm:pt>
    <dgm:pt modelId="{B42BAD99-9DE6-4551-B93C-1014F2AD4791}" type="pres">
      <dgm:prSet presAssocID="{5E76ECFF-CED6-44D9-A2BE-48B95665D291}" presName="ParentSmallAccent" presStyleLbl="fgAcc1" presStyleIdx="0" presStyleCnt="2"/>
      <dgm:spPr/>
    </dgm:pt>
    <dgm:pt modelId="{44F9AC86-FB16-4730-86A9-639D8A1067A0}" type="pres">
      <dgm:prSet presAssocID="{5E76ECFF-CED6-44D9-A2BE-48B95665D291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AEE22CE1-C727-476B-A8AD-67592FC7F1F2}" type="pres">
      <dgm:prSet presAssocID="{5E76ECFF-CED6-44D9-A2BE-48B95665D291}" presName="childShape" presStyleCnt="0">
        <dgm:presLayoutVars>
          <dgm:chMax val="0"/>
          <dgm:chPref val="0"/>
        </dgm:presLayoutVars>
      </dgm:prSet>
      <dgm:spPr/>
    </dgm:pt>
    <dgm:pt modelId="{5B62A726-FD6C-4E95-8575-1FCFADF6E387}" type="pres">
      <dgm:prSet presAssocID="{ADF9D90B-3125-441A-9595-7D24AEA9FE7C}" presName="childComposite" presStyleCnt="0">
        <dgm:presLayoutVars>
          <dgm:chMax val="0"/>
          <dgm:chPref val="0"/>
        </dgm:presLayoutVars>
      </dgm:prSet>
      <dgm:spPr/>
    </dgm:pt>
    <dgm:pt modelId="{191B96E7-2A07-4EC9-9260-21FE56A3F2E4}" type="pres">
      <dgm:prSet presAssocID="{ADF9D90B-3125-441A-9595-7D24AEA9FE7C}" presName="ChildAccent" presStyleLbl="solidFgAcc1" presStyleIdx="0" presStyleCnt="6"/>
      <dgm:spPr/>
    </dgm:pt>
    <dgm:pt modelId="{E39DED3F-3819-4B4C-A78F-4FCC9F1ACAAE}" type="pres">
      <dgm:prSet presAssocID="{ADF9D90B-3125-441A-9595-7D24AEA9FE7C}" presName="Child" presStyleLbl="revTx" presStyleIdx="1" presStyleCnt="8" custLinFactNeighborX="2797" custLinFactNeighborY="-99887">
        <dgm:presLayoutVars>
          <dgm:chMax val="0"/>
          <dgm:chPref val="0"/>
          <dgm:bulletEnabled val="1"/>
        </dgm:presLayoutVars>
      </dgm:prSet>
      <dgm:spPr/>
    </dgm:pt>
    <dgm:pt modelId="{5D27FC21-6CA6-43DE-98A2-572770DFA5C4}" type="pres">
      <dgm:prSet presAssocID="{19F30CA7-8D25-4C26-B5F5-AA117BB56926}" presName="childComposite" presStyleCnt="0">
        <dgm:presLayoutVars>
          <dgm:chMax val="0"/>
          <dgm:chPref val="0"/>
        </dgm:presLayoutVars>
      </dgm:prSet>
      <dgm:spPr/>
    </dgm:pt>
    <dgm:pt modelId="{FD0F8EC5-BFF9-447F-980C-BBBF44516AFA}" type="pres">
      <dgm:prSet presAssocID="{19F30CA7-8D25-4C26-B5F5-AA117BB56926}" presName="ChildAccent" presStyleLbl="solidFgAcc1" presStyleIdx="1" presStyleCnt="6"/>
      <dgm:spPr/>
    </dgm:pt>
    <dgm:pt modelId="{E7D0FBEE-0F46-437C-B927-7074FFEC89B6}" type="pres">
      <dgm:prSet presAssocID="{19F30CA7-8D25-4C26-B5F5-AA117BB56926}" presName="Child" presStyleLbl="revTx" presStyleIdx="2" presStyleCnt="8" custLinFactNeighborX="2797" custLinFactNeighborY="-81280">
        <dgm:presLayoutVars>
          <dgm:chMax val="0"/>
          <dgm:chPref val="0"/>
          <dgm:bulletEnabled val="1"/>
        </dgm:presLayoutVars>
      </dgm:prSet>
      <dgm:spPr/>
    </dgm:pt>
    <dgm:pt modelId="{2518F20C-73D7-4E44-B2BC-D77D2CAF49B8}" type="pres">
      <dgm:prSet presAssocID="{5E749451-37BE-490F-AB78-B564DBAF97F5}" presName="childComposite" presStyleCnt="0">
        <dgm:presLayoutVars>
          <dgm:chMax val="0"/>
          <dgm:chPref val="0"/>
        </dgm:presLayoutVars>
      </dgm:prSet>
      <dgm:spPr/>
    </dgm:pt>
    <dgm:pt modelId="{33C6A6EA-7124-4FBB-9D72-74A0B4D1EF82}" type="pres">
      <dgm:prSet presAssocID="{5E749451-37BE-490F-AB78-B564DBAF97F5}" presName="ChildAccent" presStyleLbl="solidFgAcc1" presStyleIdx="2" presStyleCnt="6"/>
      <dgm:spPr/>
    </dgm:pt>
    <dgm:pt modelId="{7DE72345-5B16-4714-9824-0AD76B0BFAD2}" type="pres">
      <dgm:prSet presAssocID="{5E749451-37BE-490F-AB78-B564DBAF97F5}" presName="Child" presStyleLbl="revTx" presStyleIdx="3" presStyleCnt="8" custLinFactNeighborX="2797" custLinFactNeighborY="-93754">
        <dgm:presLayoutVars>
          <dgm:chMax val="0"/>
          <dgm:chPref val="0"/>
          <dgm:bulletEnabled val="1"/>
        </dgm:presLayoutVars>
      </dgm:prSet>
      <dgm:spPr/>
    </dgm:pt>
    <dgm:pt modelId="{A4D638E3-7B88-4CC8-B121-96902383F114}" type="pres">
      <dgm:prSet presAssocID="{DFEF2A1E-1390-4A96-A845-DA782139CB77}" presName="childComposite" presStyleCnt="0">
        <dgm:presLayoutVars>
          <dgm:chMax val="0"/>
          <dgm:chPref val="0"/>
        </dgm:presLayoutVars>
      </dgm:prSet>
      <dgm:spPr/>
    </dgm:pt>
    <dgm:pt modelId="{837C4A74-85A3-4C4A-A769-F13169DC59C9}" type="pres">
      <dgm:prSet presAssocID="{DFEF2A1E-1390-4A96-A845-DA782139CB77}" presName="ChildAccent" presStyleLbl="solidFgAcc1" presStyleIdx="3" presStyleCnt="6" custLinFactX="700000" custLinFactY="-100000" custLinFactNeighborX="730871" custLinFactNeighborY="-152966"/>
      <dgm:spPr/>
    </dgm:pt>
    <dgm:pt modelId="{BFB3B395-92D1-426B-8F95-61ED97877C93}" type="pres">
      <dgm:prSet presAssocID="{DFEF2A1E-1390-4A96-A845-DA782139CB77}" presName="Child" presStyleLbl="revTx" presStyleIdx="4" presStyleCnt="8" custLinFactX="12904" custLinFactY="-100000" custLinFactNeighborX="100000" custLinFactNeighborY="-177540">
        <dgm:presLayoutVars>
          <dgm:chMax val="0"/>
          <dgm:chPref val="0"/>
          <dgm:bulletEnabled val="1"/>
        </dgm:presLayoutVars>
      </dgm:prSet>
      <dgm:spPr/>
    </dgm:pt>
    <dgm:pt modelId="{C99C7A47-0BC8-42AF-8EE3-C7DC4D1A84B0}" type="pres">
      <dgm:prSet presAssocID="{20C862E8-B800-484A-8BEB-1412C8052653}" presName="root" presStyleCnt="0">
        <dgm:presLayoutVars>
          <dgm:chMax/>
          <dgm:chPref/>
        </dgm:presLayoutVars>
      </dgm:prSet>
      <dgm:spPr/>
    </dgm:pt>
    <dgm:pt modelId="{EC6677E1-A3D3-4941-AE40-F9BC4DF8B87C}" type="pres">
      <dgm:prSet presAssocID="{20C862E8-B800-484A-8BEB-1412C8052653}" presName="rootComposite" presStyleCnt="0">
        <dgm:presLayoutVars/>
      </dgm:prSet>
      <dgm:spPr/>
    </dgm:pt>
    <dgm:pt modelId="{FCF3A381-3645-4EA4-A33C-AEDB0AF09B1E}" type="pres">
      <dgm:prSet presAssocID="{20C862E8-B800-484A-8BEB-1412C8052653}" presName="ParentAccent" presStyleLbl="alignNode1" presStyleIdx="1" presStyleCnt="2" custLinFactY="-48880" custLinFactNeighborX="1" custLinFactNeighborY="-100000"/>
      <dgm:spPr>
        <a:solidFill>
          <a:schemeClr val="tx1"/>
        </a:solidFill>
      </dgm:spPr>
    </dgm:pt>
    <dgm:pt modelId="{191420AD-BC25-471E-9A2D-569C9542DB68}" type="pres">
      <dgm:prSet presAssocID="{20C862E8-B800-484A-8BEB-1412C8052653}" presName="ParentSmallAccent" presStyleLbl="fgAcc1" presStyleIdx="1" presStyleCnt="2"/>
      <dgm:spPr/>
    </dgm:pt>
    <dgm:pt modelId="{1C37A664-B764-4422-BC70-75AEA4E2349E}" type="pres">
      <dgm:prSet presAssocID="{20C862E8-B800-484A-8BEB-1412C8052653}" presName="Parent" presStyleLbl="revTx" presStyleIdx="5" presStyleCnt="8">
        <dgm:presLayoutVars>
          <dgm:chMax/>
          <dgm:chPref val="4"/>
          <dgm:bulletEnabled val="1"/>
        </dgm:presLayoutVars>
      </dgm:prSet>
      <dgm:spPr/>
    </dgm:pt>
    <dgm:pt modelId="{B8A61210-B5E1-40FB-A357-D333DFD8EB65}" type="pres">
      <dgm:prSet presAssocID="{20C862E8-B800-484A-8BEB-1412C8052653}" presName="childShape" presStyleCnt="0">
        <dgm:presLayoutVars>
          <dgm:chMax val="0"/>
          <dgm:chPref val="0"/>
        </dgm:presLayoutVars>
      </dgm:prSet>
      <dgm:spPr/>
    </dgm:pt>
    <dgm:pt modelId="{CE7AE29F-F73F-4599-A816-6480F90D269C}" type="pres">
      <dgm:prSet presAssocID="{21095A6A-D8E0-4EF8-9BF5-4E99C9E0BCB3}" presName="childComposite" presStyleCnt="0">
        <dgm:presLayoutVars>
          <dgm:chMax val="0"/>
          <dgm:chPref val="0"/>
        </dgm:presLayoutVars>
      </dgm:prSet>
      <dgm:spPr/>
    </dgm:pt>
    <dgm:pt modelId="{51A769F3-AEBD-4407-B205-BF54AF591517}" type="pres">
      <dgm:prSet presAssocID="{21095A6A-D8E0-4EF8-9BF5-4E99C9E0BCB3}" presName="ChildAccent" presStyleLbl="solidFgAcc1" presStyleIdx="4" presStyleCnt="6"/>
      <dgm:spPr/>
    </dgm:pt>
    <dgm:pt modelId="{0A6293DF-1B15-412D-BB6E-A914313C5FA1}" type="pres">
      <dgm:prSet presAssocID="{21095A6A-D8E0-4EF8-9BF5-4E99C9E0BCB3}" presName="Child" presStyleLbl="revTx" presStyleIdx="6" presStyleCnt="8" custLinFactNeighborX="1873" custLinFactNeighborY="-95003">
        <dgm:presLayoutVars>
          <dgm:chMax val="0"/>
          <dgm:chPref val="0"/>
          <dgm:bulletEnabled val="1"/>
        </dgm:presLayoutVars>
      </dgm:prSet>
      <dgm:spPr/>
    </dgm:pt>
    <dgm:pt modelId="{01A7C4AE-B896-4876-AF52-199D92EAAD61}" type="pres">
      <dgm:prSet presAssocID="{4B37A009-98B2-4F54-8D4E-E671C39AFB0F}" presName="childComposite" presStyleCnt="0">
        <dgm:presLayoutVars>
          <dgm:chMax val="0"/>
          <dgm:chPref val="0"/>
        </dgm:presLayoutVars>
      </dgm:prSet>
      <dgm:spPr/>
    </dgm:pt>
    <dgm:pt modelId="{F1E0BC8A-98B9-4556-BA6A-902A43AAEB12}" type="pres">
      <dgm:prSet presAssocID="{4B37A009-98B2-4F54-8D4E-E671C39AFB0F}" presName="ChildAccent" presStyleLbl="solidFgAcc1" presStyleIdx="5" presStyleCnt="6"/>
      <dgm:spPr/>
    </dgm:pt>
    <dgm:pt modelId="{1E20AFAF-7B65-440A-A1E8-D3964A07FA19}" type="pres">
      <dgm:prSet presAssocID="{4B37A009-98B2-4F54-8D4E-E671C39AFB0F}" presName="Child" presStyleLbl="revTx" presStyleIdx="7" presStyleCnt="8" custLinFactNeighborX="1" custLinFactNeighborY="22450">
        <dgm:presLayoutVars>
          <dgm:chMax val="0"/>
          <dgm:chPref val="0"/>
          <dgm:bulletEnabled val="1"/>
        </dgm:presLayoutVars>
      </dgm:prSet>
      <dgm:spPr/>
    </dgm:pt>
  </dgm:ptLst>
  <dgm:cxnLst>
    <dgm:cxn modelId="{9C120900-C1BA-42A2-A577-5C6C595EF172}" type="presOf" srcId="{19F30CA7-8D25-4C26-B5F5-AA117BB56926}" destId="{E7D0FBEE-0F46-437C-B927-7074FFEC89B6}" srcOrd="0" destOrd="0" presId="urn:microsoft.com/office/officeart/2008/layout/SquareAccentList"/>
    <dgm:cxn modelId="{E1D93F18-90A0-4359-98A9-0D022327BDDB}" srcId="{4EA94220-AAFF-4D28-8D24-F67993B1C903}" destId="{5E76ECFF-CED6-44D9-A2BE-48B95665D291}" srcOrd="0" destOrd="0" parTransId="{FCECD850-65DA-4383-9505-7282A051B2A8}" sibTransId="{A133734D-EA31-4077-93EA-5C6B055C4A17}"/>
    <dgm:cxn modelId="{CD9B0A19-FB11-4588-9CE5-B8602E69E9D4}" srcId="{20C862E8-B800-484A-8BEB-1412C8052653}" destId="{21095A6A-D8E0-4EF8-9BF5-4E99C9E0BCB3}" srcOrd="0" destOrd="0" parTransId="{6F637A35-52E8-4D88-9274-E1B92451C0FD}" sibTransId="{49C17FC3-1E18-4192-9AAD-5DA0873B9730}"/>
    <dgm:cxn modelId="{1C674C22-2F3B-43FA-9B96-D7B715D72950}" type="presOf" srcId="{DFEF2A1E-1390-4A96-A845-DA782139CB77}" destId="{BFB3B395-92D1-426B-8F95-61ED97877C93}" srcOrd="0" destOrd="0" presId="urn:microsoft.com/office/officeart/2008/layout/SquareAccentList"/>
    <dgm:cxn modelId="{C6D08827-571C-4B4D-8F3C-5063B0267339}" srcId="{4EA94220-AAFF-4D28-8D24-F67993B1C903}" destId="{20C862E8-B800-484A-8BEB-1412C8052653}" srcOrd="1" destOrd="0" parTransId="{8F01EE47-5A02-48BE-B8AB-221CF6B93CFF}" sibTransId="{71901CED-8711-4603-9B15-0883ED1E43CD}"/>
    <dgm:cxn modelId="{078F6835-02C2-413A-B68C-A4EAB7D98D24}" type="presOf" srcId="{20C862E8-B800-484A-8BEB-1412C8052653}" destId="{1C37A664-B764-4422-BC70-75AEA4E2349E}" srcOrd="0" destOrd="0" presId="urn:microsoft.com/office/officeart/2008/layout/SquareAccentList"/>
    <dgm:cxn modelId="{FF485C47-B9B4-497B-88CC-83CBEF20E791}" type="presOf" srcId="{4EA94220-AAFF-4D28-8D24-F67993B1C903}" destId="{4050A8BD-B0D4-4693-B4EE-D59A0570151B}" srcOrd="0" destOrd="0" presId="urn:microsoft.com/office/officeart/2008/layout/SquareAccentList"/>
    <dgm:cxn modelId="{EDB67B4A-B9D7-4E28-9312-1E971EFC1417}" srcId="{5E76ECFF-CED6-44D9-A2BE-48B95665D291}" destId="{5E749451-37BE-490F-AB78-B564DBAF97F5}" srcOrd="2" destOrd="0" parTransId="{FB670981-9DA0-483D-A79E-DB67806807E1}" sibTransId="{37D15C46-4D79-481E-9455-D54118CBD0CB}"/>
    <dgm:cxn modelId="{991ECF4D-78A8-4672-AA7F-6516C2C98B5F}" type="presOf" srcId="{21095A6A-D8E0-4EF8-9BF5-4E99C9E0BCB3}" destId="{0A6293DF-1B15-412D-BB6E-A914313C5FA1}" srcOrd="0" destOrd="0" presId="urn:microsoft.com/office/officeart/2008/layout/SquareAccentList"/>
    <dgm:cxn modelId="{2340C89D-BC98-4FAD-8B3F-BA908C77C3FE}" type="presOf" srcId="{5E749451-37BE-490F-AB78-B564DBAF97F5}" destId="{7DE72345-5B16-4714-9824-0AD76B0BFAD2}" srcOrd="0" destOrd="0" presId="urn:microsoft.com/office/officeart/2008/layout/SquareAccentList"/>
    <dgm:cxn modelId="{8C83AA9F-94FC-4F9F-AE78-06D40B270667}" type="presOf" srcId="{4B37A009-98B2-4F54-8D4E-E671C39AFB0F}" destId="{1E20AFAF-7B65-440A-A1E8-D3964A07FA19}" srcOrd="0" destOrd="0" presId="urn:microsoft.com/office/officeart/2008/layout/SquareAccentList"/>
    <dgm:cxn modelId="{43C4D1AE-72F5-4C71-ADF3-6C2D9D66D753}" type="presOf" srcId="{ADF9D90B-3125-441A-9595-7D24AEA9FE7C}" destId="{E39DED3F-3819-4B4C-A78F-4FCC9F1ACAAE}" srcOrd="0" destOrd="0" presId="urn:microsoft.com/office/officeart/2008/layout/SquareAccentList"/>
    <dgm:cxn modelId="{4A1312BA-9749-428A-B1F1-CEFE149FA846}" srcId="{5E76ECFF-CED6-44D9-A2BE-48B95665D291}" destId="{19F30CA7-8D25-4C26-B5F5-AA117BB56926}" srcOrd="1" destOrd="0" parTransId="{888D90EA-494B-469B-8F77-3F73639F6134}" sibTransId="{293F279A-8A61-432D-BF0F-BC44F9A3BAFD}"/>
    <dgm:cxn modelId="{9181D7BA-80A0-41D3-857D-B284F62EF4DD}" srcId="{5E76ECFF-CED6-44D9-A2BE-48B95665D291}" destId="{ADF9D90B-3125-441A-9595-7D24AEA9FE7C}" srcOrd="0" destOrd="0" parTransId="{78621443-A220-4469-B4D0-260BE1F98C67}" sibTransId="{3543BEA3-A25B-46A3-93F0-BC92FCD5C91A}"/>
    <dgm:cxn modelId="{F82EFABF-2010-40DB-898C-0645E69AF145}" type="presOf" srcId="{5E76ECFF-CED6-44D9-A2BE-48B95665D291}" destId="{44F9AC86-FB16-4730-86A9-639D8A1067A0}" srcOrd="0" destOrd="0" presId="urn:microsoft.com/office/officeart/2008/layout/SquareAccentList"/>
    <dgm:cxn modelId="{91A74CE3-9146-4FF0-8640-03A7BCC0E2A8}" srcId="{5E76ECFF-CED6-44D9-A2BE-48B95665D291}" destId="{DFEF2A1E-1390-4A96-A845-DA782139CB77}" srcOrd="3" destOrd="0" parTransId="{B00E572C-BC5A-4016-A386-14123F02724E}" sibTransId="{85B94E43-148C-419A-BA0E-70B13185CF28}"/>
    <dgm:cxn modelId="{C6FC82F2-3D70-4940-800F-FEA217D84A89}" srcId="{20C862E8-B800-484A-8BEB-1412C8052653}" destId="{4B37A009-98B2-4F54-8D4E-E671C39AFB0F}" srcOrd="1" destOrd="0" parTransId="{CFAE139B-A819-4281-A63B-B671C0ADE651}" sibTransId="{EBA0B9C4-6761-4D74-A163-92E43C8FF321}"/>
    <dgm:cxn modelId="{44041CD9-31BE-4BBA-96C5-C2B28CC3FBDB}" type="presParOf" srcId="{4050A8BD-B0D4-4693-B4EE-D59A0570151B}" destId="{7846AE87-D826-4D9C-A0AC-6910BA9E36FA}" srcOrd="0" destOrd="0" presId="urn:microsoft.com/office/officeart/2008/layout/SquareAccentList"/>
    <dgm:cxn modelId="{858B610F-6562-49B2-BC09-802990CF5350}" type="presParOf" srcId="{7846AE87-D826-4D9C-A0AC-6910BA9E36FA}" destId="{5AA52C18-878E-4350-98EB-A8738D0FA1D5}" srcOrd="0" destOrd="0" presId="urn:microsoft.com/office/officeart/2008/layout/SquareAccentList"/>
    <dgm:cxn modelId="{AD7CC282-6AF8-43E3-B082-6CEEF6368D3A}" type="presParOf" srcId="{5AA52C18-878E-4350-98EB-A8738D0FA1D5}" destId="{B53861AE-8053-44D6-9125-909BD2C2BC3F}" srcOrd="0" destOrd="0" presId="urn:microsoft.com/office/officeart/2008/layout/SquareAccentList"/>
    <dgm:cxn modelId="{4BE117B9-A214-45D7-A67A-815738340BC9}" type="presParOf" srcId="{5AA52C18-878E-4350-98EB-A8738D0FA1D5}" destId="{B42BAD99-9DE6-4551-B93C-1014F2AD4791}" srcOrd="1" destOrd="0" presId="urn:microsoft.com/office/officeart/2008/layout/SquareAccentList"/>
    <dgm:cxn modelId="{1976E40F-3394-4E79-97DD-05E6B1C0700A}" type="presParOf" srcId="{5AA52C18-878E-4350-98EB-A8738D0FA1D5}" destId="{44F9AC86-FB16-4730-86A9-639D8A1067A0}" srcOrd="2" destOrd="0" presId="urn:microsoft.com/office/officeart/2008/layout/SquareAccentList"/>
    <dgm:cxn modelId="{308A0494-7C55-4B82-B360-51D8F0D1F230}" type="presParOf" srcId="{7846AE87-D826-4D9C-A0AC-6910BA9E36FA}" destId="{AEE22CE1-C727-476B-A8AD-67592FC7F1F2}" srcOrd="1" destOrd="0" presId="urn:microsoft.com/office/officeart/2008/layout/SquareAccentList"/>
    <dgm:cxn modelId="{4C01EF61-70B8-472E-B419-AFF43F9C055E}" type="presParOf" srcId="{AEE22CE1-C727-476B-A8AD-67592FC7F1F2}" destId="{5B62A726-FD6C-4E95-8575-1FCFADF6E387}" srcOrd="0" destOrd="0" presId="urn:microsoft.com/office/officeart/2008/layout/SquareAccentList"/>
    <dgm:cxn modelId="{A77886B3-9361-4AA8-BF66-D3861DCC2784}" type="presParOf" srcId="{5B62A726-FD6C-4E95-8575-1FCFADF6E387}" destId="{191B96E7-2A07-4EC9-9260-21FE56A3F2E4}" srcOrd="0" destOrd="0" presId="urn:microsoft.com/office/officeart/2008/layout/SquareAccentList"/>
    <dgm:cxn modelId="{CE705BC2-5249-44D2-ADCF-000FDCADEB4C}" type="presParOf" srcId="{5B62A726-FD6C-4E95-8575-1FCFADF6E387}" destId="{E39DED3F-3819-4B4C-A78F-4FCC9F1ACAAE}" srcOrd="1" destOrd="0" presId="urn:microsoft.com/office/officeart/2008/layout/SquareAccentList"/>
    <dgm:cxn modelId="{B36409FE-5BDB-42D3-8D58-A0E7575404A2}" type="presParOf" srcId="{AEE22CE1-C727-476B-A8AD-67592FC7F1F2}" destId="{5D27FC21-6CA6-43DE-98A2-572770DFA5C4}" srcOrd="1" destOrd="0" presId="urn:microsoft.com/office/officeart/2008/layout/SquareAccentList"/>
    <dgm:cxn modelId="{5846FADC-42AD-4A3C-B634-EFC0FCD18D44}" type="presParOf" srcId="{5D27FC21-6CA6-43DE-98A2-572770DFA5C4}" destId="{FD0F8EC5-BFF9-447F-980C-BBBF44516AFA}" srcOrd="0" destOrd="0" presId="urn:microsoft.com/office/officeart/2008/layout/SquareAccentList"/>
    <dgm:cxn modelId="{F1251ADC-8C0A-49C2-86C1-6613CD5D02AC}" type="presParOf" srcId="{5D27FC21-6CA6-43DE-98A2-572770DFA5C4}" destId="{E7D0FBEE-0F46-437C-B927-7074FFEC89B6}" srcOrd="1" destOrd="0" presId="urn:microsoft.com/office/officeart/2008/layout/SquareAccentList"/>
    <dgm:cxn modelId="{46266FF4-D784-4D97-A5B9-51F3267401C5}" type="presParOf" srcId="{AEE22CE1-C727-476B-A8AD-67592FC7F1F2}" destId="{2518F20C-73D7-4E44-B2BC-D77D2CAF49B8}" srcOrd="2" destOrd="0" presId="urn:microsoft.com/office/officeart/2008/layout/SquareAccentList"/>
    <dgm:cxn modelId="{DC1CD817-1237-4BBA-B927-03CFDA7041CB}" type="presParOf" srcId="{2518F20C-73D7-4E44-B2BC-D77D2CAF49B8}" destId="{33C6A6EA-7124-4FBB-9D72-74A0B4D1EF82}" srcOrd="0" destOrd="0" presId="urn:microsoft.com/office/officeart/2008/layout/SquareAccentList"/>
    <dgm:cxn modelId="{2083509A-83C1-4D66-BDAF-971BB73C2450}" type="presParOf" srcId="{2518F20C-73D7-4E44-B2BC-D77D2CAF49B8}" destId="{7DE72345-5B16-4714-9824-0AD76B0BFAD2}" srcOrd="1" destOrd="0" presId="urn:microsoft.com/office/officeart/2008/layout/SquareAccentList"/>
    <dgm:cxn modelId="{270BF0B0-63B1-4797-AAE8-FA73D144E600}" type="presParOf" srcId="{AEE22CE1-C727-476B-A8AD-67592FC7F1F2}" destId="{A4D638E3-7B88-4CC8-B121-96902383F114}" srcOrd="3" destOrd="0" presId="urn:microsoft.com/office/officeart/2008/layout/SquareAccentList"/>
    <dgm:cxn modelId="{CC674EFA-1CF8-4D5E-90DC-940EC84933F2}" type="presParOf" srcId="{A4D638E3-7B88-4CC8-B121-96902383F114}" destId="{837C4A74-85A3-4C4A-A769-F13169DC59C9}" srcOrd="0" destOrd="0" presId="urn:microsoft.com/office/officeart/2008/layout/SquareAccentList"/>
    <dgm:cxn modelId="{0DE388B2-9771-4FE9-83B5-FC66DD77AFF8}" type="presParOf" srcId="{A4D638E3-7B88-4CC8-B121-96902383F114}" destId="{BFB3B395-92D1-426B-8F95-61ED97877C93}" srcOrd="1" destOrd="0" presId="urn:microsoft.com/office/officeart/2008/layout/SquareAccentList"/>
    <dgm:cxn modelId="{535BB713-4AA5-42B7-9FC1-B6CF6F0CB621}" type="presParOf" srcId="{4050A8BD-B0D4-4693-B4EE-D59A0570151B}" destId="{C99C7A47-0BC8-42AF-8EE3-C7DC4D1A84B0}" srcOrd="1" destOrd="0" presId="urn:microsoft.com/office/officeart/2008/layout/SquareAccentList"/>
    <dgm:cxn modelId="{D69A2D3B-69AD-4EC7-8CA9-57ADC1B2A3C2}" type="presParOf" srcId="{C99C7A47-0BC8-42AF-8EE3-C7DC4D1A84B0}" destId="{EC6677E1-A3D3-4941-AE40-F9BC4DF8B87C}" srcOrd="0" destOrd="0" presId="urn:microsoft.com/office/officeart/2008/layout/SquareAccentList"/>
    <dgm:cxn modelId="{D03EC326-8D3C-4A65-8F5B-D7D57EABD7EF}" type="presParOf" srcId="{EC6677E1-A3D3-4941-AE40-F9BC4DF8B87C}" destId="{FCF3A381-3645-4EA4-A33C-AEDB0AF09B1E}" srcOrd="0" destOrd="0" presId="urn:microsoft.com/office/officeart/2008/layout/SquareAccentList"/>
    <dgm:cxn modelId="{D6B3E06C-30EA-409B-947F-597F88AC09FC}" type="presParOf" srcId="{EC6677E1-A3D3-4941-AE40-F9BC4DF8B87C}" destId="{191420AD-BC25-471E-9A2D-569C9542DB68}" srcOrd="1" destOrd="0" presId="urn:microsoft.com/office/officeart/2008/layout/SquareAccentList"/>
    <dgm:cxn modelId="{24871EAD-AB35-4C63-B406-F83EFCCD4CD7}" type="presParOf" srcId="{EC6677E1-A3D3-4941-AE40-F9BC4DF8B87C}" destId="{1C37A664-B764-4422-BC70-75AEA4E2349E}" srcOrd="2" destOrd="0" presId="urn:microsoft.com/office/officeart/2008/layout/SquareAccentList"/>
    <dgm:cxn modelId="{59C91478-353B-4152-942C-799BD0FF3AA2}" type="presParOf" srcId="{C99C7A47-0BC8-42AF-8EE3-C7DC4D1A84B0}" destId="{B8A61210-B5E1-40FB-A357-D333DFD8EB65}" srcOrd="1" destOrd="0" presId="urn:microsoft.com/office/officeart/2008/layout/SquareAccentList"/>
    <dgm:cxn modelId="{5D555E3D-5332-49A2-AD7B-D027B8BBB436}" type="presParOf" srcId="{B8A61210-B5E1-40FB-A357-D333DFD8EB65}" destId="{CE7AE29F-F73F-4599-A816-6480F90D269C}" srcOrd="0" destOrd="0" presId="urn:microsoft.com/office/officeart/2008/layout/SquareAccentList"/>
    <dgm:cxn modelId="{DA9D8694-0F30-4FFB-854F-511695FBC134}" type="presParOf" srcId="{CE7AE29F-F73F-4599-A816-6480F90D269C}" destId="{51A769F3-AEBD-4407-B205-BF54AF591517}" srcOrd="0" destOrd="0" presId="urn:microsoft.com/office/officeart/2008/layout/SquareAccentList"/>
    <dgm:cxn modelId="{71458699-362F-4857-B68D-061AEBA7AB53}" type="presParOf" srcId="{CE7AE29F-F73F-4599-A816-6480F90D269C}" destId="{0A6293DF-1B15-412D-BB6E-A914313C5FA1}" srcOrd="1" destOrd="0" presId="urn:microsoft.com/office/officeart/2008/layout/SquareAccentList"/>
    <dgm:cxn modelId="{4DCAB645-A22A-4130-9F61-0619F3032E9B}" type="presParOf" srcId="{B8A61210-B5E1-40FB-A357-D333DFD8EB65}" destId="{01A7C4AE-B896-4876-AF52-199D92EAAD61}" srcOrd="1" destOrd="0" presId="urn:microsoft.com/office/officeart/2008/layout/SquareAccentList"/>
    <dgm:cxn modelId="{F8C721F5-A2EE-4A9C-AC22-633E793C0637}" type="presParOf" srcId="{01A7C4AE-B896-4876-AF52-199D92EAAD61}" destId="{F1E0BC8A-98B9-4556-BA6A-902A43AAEB12}" srcOrd="0" destOrd="0" presId="urn:microsoft.com/office/officeart/2008/layout/SquareAccentList"/>
    <dgm:cxn modelId="{63A75260-1F67-4D94-B91A-2C7229F451F5}" type="presParOf" srcId="{01A7C4AE-B896-4876-AF52-199D92EAAD61}" destId="{1E20AFAF-7B65-440A-A1E8-D3964A07FA1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3DD4E-AA5D-4056-9CA2-95FED6B12A24}">
      <dsp:nvSpPr>
        <dsp:cNvPr id="0" name=""/>
        <dsp:cNvSpPr/>
      </dsp:nvSpPr>
      <dsp:spPr>
        <a:xfrm>
          <a:off x="4612670" y="1116675"/>
          <a:ext cx="8844681" cy="8844681"/>
        </a:xfrm>
        <a:prstGeom prst="blockArc">
          <a:avLst>
            <a:gd name="adj1" fmla="val 13114286"/>
            <a:gd name="adj2" fmla="val 16200000"/>
            <a:gd name="adj3" fmla="val 3912"/>
          </a:avLst>
        </a:prstGeom>
        <a:solidFill>
          <a:schemeClr val="accent3">
            <a:hueOff val="10031132"/>
            <a:satOff val="59128"/>
            <a:lumOff val="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65546-DF26-4803-821C-2F9CE6123FAC}">
      <dsp:nvSpPr>
        <dsp:cNvPr id="0" name=""/>
        <dsp:cNvSpPr/>
      </dsp:nvSpPr>
      <dsp:spPr>
        <a:xfrm>
          <a:off x="4612670" y="1116675"/>
          <a:ext cx="8844681" cy="8844681"/>
        </a:xfrm>
        <a:prstGeom prst="blockArc">
          <a:avLst>
            <a:gd name="adj1" fmla="val 10028571"/>
            <a:gd name="adj2" fmla="val 13114286"/>
            <a:gd name="adj3" fmla="val 3912"/>
          </a:avLst>
        </a:prstGeom>
        <a:solidFill>
          <a:schemeClr val="accent3">
            <a:hueOff val="8359276"/>
            <a:satOff val="49273"/>
            <a:lumOff val="246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3F13B-C055-4C7D-A2F3-6A1BC639879F}">
      <dsp:nvSpPr>
        <dsp:cNvPr id="0" name=""/>
        <dsp:cNvSpPr/>
      </dsp:nvSpPr>
      <dsp:spPr>
        <a:xfrm>
          <a:off x="4612670" y="1116675"/>
          <a:ext cx="8844681" cy="8844681"/>
        </a:xfrm>
        <a:prstGeom prst="blockArc">
          <a:avLst>
            <a:gd name="adj1" fmla="val 6942857"/>
            <a:gd name="adj2" fmla="val 10028571"/>
            <a:gd name="adj3" fmla="val 3912"/>
          </a:avLst>
        </a:prstGeom>
        <a:solidFill>
          <a:schemeClr val="accent3">
            <a:hueOff val="6687421"/>
            <a:satOff val="39419"/>
            <a:lumOff val="19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50E11-8003-40CF-98A2-4688156A2425}">
      <dsp:nvSpPr>
        <dsp:cNvPr id="0" name=""/>
        <dsp:cNvSpPr/>
      </dsp:nvSpPr>
      <dsp:spPr>
        <a:xfrm>
          <a:off x="4612670" y="1116675"/>
          <a:ext cx="8844681" cy="8844681"/>
        </a:xfrm>
        <a:prstGeom prst="blockArc">
          <a:avLst>
            <a:gd name="adj1" fmla="val 3857143"/>
            <a:gd name="adj2" fmla="val 6942857"/>
            <a:gd name="adj3" fmla="val 3912"/>
          </a:avLst>
        </a:prstGeom>
        <a:solidFill>
          <a:schemeClr val="accent3">
            <a:hueOff val="5015566"/>
            <a:satOff val="29564"/>
            <a:lumOff val="14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8D20C-4A0E-40F7-8C35-A4AC2A0BD492}">
      <dsp:nvSpPr>
        <dsp:cNvPr id="0" name=""/>
        <dsp:cNvSpPr/>
      </dsp:nvSpPr>
      <dsp:spPr>
        <a:xfrm>
          <a:off x="4612670" y="1116675"/>
          <a:ext cx="8844681" cy="8844681"/>
        </a:xfrm>
        <a:prstGeom prst="blockArc">
          <a:avLst>
            <a:gd name="adj1" fmla="val 771429"/>
            <a:gd name="adj2" fmla="val 3857143"/>
            <a:gd name="adj3" fmla="val 3912"/>
          </a:avLst>
        </a:prstGeom>
        <a:solidFill>
          <a:schemeClr val="accent3">
            <a:hueOff val="3343711"/>
            <a:satOff val="19709"/>
            <a:lumOff val="9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3D313-ACF6-4FD6-BB7F-7A1B84775A38}">
      <dsp:nvSpPr>
        <dsp:cNvPr id="0" name=""/>
        <dsp:cNvSpPr/>
      </dsp:nvSpPr>
      <dsp:spPr>
        <a:xfrm>
          <a:off x="4612670" y="1116675"/>
          <a:ext cx="8844681" cy="8844681"/>
        </a:xfrm>
        <a:prstGeom prst="blockArc">
          <a:avLst>
            <a:gd name="adj1" fmla="val 19285714"/>
            <a:gd name="adj2" fmla="val 771429"/>
            <a:gd name="adj3" fmla="val 3912"/>
          </a:avLst>
        </a:prstGeom>
        <a:solidFill>
          <a:schemeClr val="accent3">
            <a:hueOff val="1671855"/>
            <a:satOff val="9855"/>
            <a:lumOff val="49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56E3F-F294-4D7A-B026-F339999B01BA}">
      <dsp:nvSpPr>
        <dsp:cNvPr id="0" name=""/>
        <dsp:cNvSpPr/>
      </dsp:nvSpPr>
      <dsp:spPr>
        <a:xfrm>
          <a:off x="4612670" y="1116675"/>
          <a:ext cx="8844681" cy="8844681"/>
        </a:xfrm>
        <a:prstGeom prst="blockArc">
          <a:avLst>
            <a:gd name="adj1" fmla="val 16200000"/>
            <a:gd name="adj2" fmla="val 19285714"/>
            <a:gd name="adj3" fmla="val 391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0F9A7-6ECC-4C89-80A9-06E7DA5ECA2A}">
      <dsp:nvSpPr>
        <dsp:cNvPr id="0" name=""/>
        <dsp:cNvSpPr/>
      </dsp:nvSpPr>
      <dsp:spPr>
        <a:xfrm>
          <a:off x="7318888" y="3822893"/>
          <a:ext cx="3432245" cy="3432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latin typeface="Century Gothic" panose="020B0502020202020204" pitchFamily="34" charset="0"/>
            </a:rPr>
            <a:t>• </a:t>
          </a:r>
          <a:r>
            <a:rPr lang="en-US" sz="2700" kern="1200" dirty="0">
              <a:latin typeface="Century Gothic" panose="020B0502020202020204" pitchFamily="34" charset="0"/>
            </a:rPr>
            <a:t>Platform de partage </a:t>
          </a:r>
          <a:r>
            <a:rPr lang="en-US" sz="2700" kern="1200" dirty="0" err="1">
              <a:latin typeface="Century Gothic" panose="020B0502020202020204" pitchFamily="34" charset="0"/>
            </a:rPr>
            <a:t>d’experience</a:t>
          </a:r>
          <a:r>
            <a:rPr lang="en-US" sz="2700" kern="1200" dirty="0">
              <a:latin typeface="Century Gothic" panose="020B0502020202020204" pitchFamily="34" charset="0"/>
            </a:rPr>
            <a:t>:</a:t>
          </a:r>
          <a:endParaRPr lang="fr-FR" sz="2700" kern="1200" dirty="0"/>
        </a:p>
      </dsp:txBody>
      <dsp:txXfrm>
        <a:off x="7821529" y="4325534"/>
        <a:ext cx="2426963" cy="2426963"/>
      </dsp:txXfrm>
    </dsp:sp>
    <dsp:sp modelId="{A2573925-106E-42EF-A6FC-85C8BC73FA32}">
      <dsp:nvSpPr>
        <dsp:cNvPr id="0" name=""/>
        <dsp:cNvSpPr/>
      </dsp:nvSpPr>
      <dsp:spPr>
        <a:xfrm>
          <a:off x="7833725" y="1882"/>
          <a:ext cx="2402571" cy="2402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300" kern="1200" dirty="0"/>
            <a:t>Des profils </a:t>
          </a:r>
          <a:r>
            <a:rPr lang="fr-FR" sz="2300" kern="1200" dirty="0" err="1"/>
            <a:t>d'alumni</a:t>
          </a:r>
          <a:endParaRPr lang="fr-FR" sz="2300" kern="1200" dirty="0"/>
        </a:p>
      </dsp:txBody>
      <dsp:txXfrm>
        <a:off x="8185573" y="353730"/>
        <a:ext cx="1698875" cy="1698875"/>
      </dsp:txXfrm>
    </dsp:sp>
    <dsp:sp modelId="{E8AB6220-62A1-475A-AE91-69F3A3FE51C6}">
      <dsp:nvSpPr>
        <dsp:cNvPr id="0" name=""/>
        <dsp:cNvSpPr/>
      </dsp:nvSpPr>
      <dsp:spPr>
        <a:xfrm>
          <a:off x="11223627" y="1634373"/>
          <a:ext cx="2402571" cy="2402571"/>
        </a:xfrm>
        <a:prstGeom prst="ellipse">
          <a:avLst/>
        </a:prstGeom>
        <a:solidFill>
          <a:schemeClr val="accent3">
            <a:hueOff val="1671855"/>
            <a:satOff val="9855"/>
            <a:lumOff val="49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Apprendre des expériences des anciens  </a:t>
          </a:r>
        </a:p>
      </dsp:txBody>
      <dsp:txXfrm>
        <a:off x="11575475" y="1986221"/>
        <a:ext cx="1698875" cy="1698875"/>
      </dsp:txXfrm>
    </dsp:sp>
    <dsp:sp modelId="{CBDD04C0-3505-4CB6-978B-60DCB709072D}">
      <dsp:nvSpPr>
        <dsp:cNvPr id="0" name=""/>
        <dsp:cNvSpPr/>
      </dsp:nvSpPr>
      <dsp:spPr>
        <a:xfrm>
          <a:off x="12060864" y="5302547"/>
          <a:ext cx="2402571" cy="2402571"/>
        </a:xfrm>
        <a:prstGeom prst="ellipse">
          <a:avLst/>
        </a:prstGeom>
        <a:solidFill>
          <a:schemeClr val="accent3">
            <a:hueOff val="3343711"/>
            <a:satOff val="19709"/>
            <a:lumOff val="98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300" kern="1200" dirty="0"/>
            <a:t>Des programmes de mentorat </a:t>
          </a:r>
        </a:p>
      </dsp:txBody>
      <dsp:txXfrm>
        <a:off x="12412712" y="5654395"/>
        <a:ext cx="1698875" cy="1698875"/>
      </dsp:txXfrm>
    </dsp:sp>
    <dsp:sp modelId="{330AE013-0A74-453E-94A0-1BF2015EBF8A}">
      <dsp:nvSpPr>
        <dsp:cNvPr id="0" name=""/>
        <dsp:cNvSpPr/>
      </dsp:nvSpPr>
      <dsp:spPr>
        <a:xfrm>
          <a:off x="9714979" y="8244194"/>
          <a:ext cx="2402571" cy="2402571"/>
        </a:xfrm>
        <a:prstGeom prst="ellipse">
          <a:avLst/>
        </a:prstGeom>
        <a:solidFill>
          <a:schemeClr val="accent3">
            <a:hueOff val="5015566"/>
            <a:satOff val="29564"/>
            <a:lumOff val="148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300" kern="1200" dirty="0"/>
            <a:t>Organisation des évènement </a:t>
          </a:r>
        </a:p>
      </dsp:txBody>
      <dsp:txXfrm>
        <a:off x="10066827" y="8596042"/>
        <a:ext cx="1698875" cy="1698875"/>
      </dsp:txXfrm>
    </dsp:sp>
    <dsp:sp modelId="{EC09F7AF-54F5-4FD3-A372-B0E8CE44D211}">
      <dsp:nvSpPr>
        <dsp:cNvPr id="0" name=""/>
        <dsp:cNvSpPr/>
      </dsp:nvSpPr>
      <dsp:spPr>
        <a:xfrm>
          <a:off x="5952471" y="8244194"/>
          <a:ext cx="2402571" cy="2402571"/>
        </a:xfrm>
        <a:prstGeom prst="ellipse">
          <a:avLst/>
        </a:prstGeom>
        <a:solidFill>
          <a:schemeClr val="accent3">
            <a:hueOff val="6687421"/>
            <a:satOff val="39419"/>
            <a:lumOff val="197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300" kern="1200" dirty="0"/>
            <a:t>Des forums de discussion, des groupes de discussion</a:t>
          </a:r>
        </a:p>
      </dsp:txBody>
      <dsp:txXfrm>
        <a:off x="6304319" y="8596042"/>
        <a:ext cx="1698875" cy="1698875"/>
      </dsp:txXfrm>
    </dsp:sp>
    <dsp:sp modelId="{7B71EF7F-1CB4-4796-948C-84C0D725DD02}">
      <dsp:nvSpPr>
        <dsp:cNvPr id="0" name=""/>
        <dsp:cNvSpPr/>
      </dsp:nvSpPr>
      <dsp:spPr>
        <a:xfrm>
          <a:off x="3606585" y="5302547"/>
          <a:ext cx="2402571" cy="2402571"/>
        </a:xfrm>
        <a:prstGeom prst="ellipse">
          <a:avLst/>
        </a:prstGeom>
        <a:solidFill>
          <a:schemeClr val="accent3">
            <a:hueOff val="8359276"/>
            <a:satOff val="49273"/>
            <a:lumOff val="24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300" kern="1200" dirty="0"/>
            <a:t>Un partage de projets et de ressources</a:t>
          </a:r>
        </a:p>
      </dsp:txBody>
      <dsp:txXfrm>
        <a:off x="3958433" y="5654395"/>
        <a:ext cx="1698875" cy="1698875"/>
      </dsp:txXfrm>
    </dsp:sp>
    <dsp:sp modelId="{A6146719-AF81-4608-A7C7-0D83912CD3A4}">
      <dsp:nvSpPr>
        <dsp:cNvPr id="0" name=""/>
        <dsp:cNvSpPr/>
      </dsp:nvSpPr>
      <dsp:spPr>
        <a:xfrm>
          <a:off x="4443822" y="1634373"/>
          <a:ext cx="2402571" cy="2402571"/>
        </a:xfrm>
        <a:prstGeom prst="ellipse">
          <a:avLst/>
        </a:prstGeom>
        <a:solidFill>
          <a:schemeClr val="accent3">
            <a:hueOff val="10031132"/>
            <a:satOff val="59128"/>
            <a:lumOff val="296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Assistance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virtuel</a:t>
          </a:r>
        </a:p>
      </dsp:txBody>
      <dsp:txXfrm>
        <a:off x="4795670" y="1986221"/>
        <a:ext cx="1698875" cy="1698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861AE-8053-44D6-9125-909BD2C2BC3F}">
      <dsp:nvSpPr>
        <dsp:cNvPr id="0" name=""/>
        <dsp:cNvSpPr/>
      </dsp:nvSpPr>
      <dsp:spPr>
        <a:xfrm>
          <a:off x="579" y="266117"/>
          <a:ext cx="7813988" cy="91929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BAD99-9DE6-4551-B93C-1014F2AD4791}">
      <dsp:nvSpPr>
        <dsp:cNvPr id="0" name=""/>
        <dsp:cNvSpPr/>
      </dsp:nvSpPr>
      <dsp:spPr>
        <a:xfrm>
          <a:off x="658" y="1996685"/>
          <a:ext cx="574043" cy="574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9AC86-FB16-4730-86A9-639D8A1067A0}">
      <dsp:nvSpPr>
        <dsp:cNvPr id="0" name=""/>
        <dsp:cNvSpPr/>
      </dsp:nvSpPr>
      <dsp:spPr>
        <a:xfrm>
          <a:off x="658" y="0"/>
          <a:ext cx="7813988" cy="1651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solidFill>
                <a:schemeClr val="tx1"/>
              </a:solidFill>
            </a:rPr>
            <a:t>Etudiants actuels</a:t>
          </a:r>
        </a:p>
      </dsp:txBody>
      <dsp:txXfrm>
        <a:off x="658" y="0"/>
        <a:ext cx="7813988" cy="1651436"/>
      </dsp:txXfrm>
    </dsp:sp>
    <dsp:sp modelId="{191B96E7-2A07-4EC9-9260-21FE56A3F2E4}">
      <dsp:nvSpPr>
        <dsp:cNvPr id="0" name=""/>
        <dsp:cNvSpPr/>
      </dsp:nvSpPr>
      <dsp:spPr>
        <a:xfrm>
          <a:off x="658" y="3334764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DED3F-3819-4B4C-A78F-4FCC9F1ACAAE}">
      <dsp:nvSpPr>
        <dsp:cNvPr id="0" name=""/>
        <dsp:cNvSpPr/>
      </dsp:nvSpPr>
      <dsp:spPr>
        <a:xfrm>
          <a:off x="750895" y="1616194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 dirty="0">
              <a:latin typeface="+mj-lt"/>
            </a:rPr>
            <a:t>Visuelles «Affiche, </a:t>
          </a:r>
          <a:r>
            <a:rPr lang="fr-FR" sz="2800" b="0" i="0" kern="1200" dirty="0" err="1">
              <a:latin typeface="+mj-lt"/>
            </a:rPr>
            <a:t>Qr</a:t>
          </a:r>
          <a:r>
            <a:rPr lang="fr-FR" sz="2800" b="0" i="0" kern="1200" dirty="0">
              <a:latin typeface="+mj-lt"/>
            </a:rPr>
            <a:t> Code »</a:t>
          </a:r>
          <a:endParaRPr lang="fr-FR" sz="2800" kern="1200" dirty="0">
            <a:latin typeface="+mj-lt"/>
          </a:endParaRPr>
        </a:p>
      </dsp:txBody>
      <dsp:txXfrm>
        <a:off x="750895" y="1616194"/>
        <a:ext cx="7267009" cy="1338064"/>
      </dsp:txXfrm>
    </dsp:sp>
    <dsp:sp modelId="{FD0F8EC5-BFF9-447F-980C-BBBF44516AFA}">
      <dsp:nvSpPr>
        <dsp:cNvPr id="0" name=""/>
        <dsp:cNvSpPr/>
      </dsp:nvSpPr>
      <dsp:spPr>
        <a:xfrm>
          <a:off x="658" y="4672828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0FBEE-0F46-437C-B927-7074FFEC89B6}">
      <dsp:nvSpPr>
        <dsp:cNvPr id="0" name=""/>
        <dsp:cNvSpPr/>
      </dsp:nvSpPr>
      <dsp:spPr>
        <a:xfrm>
          <a:off x="750895" y="3203232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latin typeface="+mj-lt"/>
            </a:rPr>
            <a:t>Sociales «Media sociaux» </a:t>
          </a:r>
          <a:br>
            <a:rPr lang="fr-FR" sz="2800" kern="1200" dirty="0">
              <a:latin typeface="+mj-lt"/>
            </a:rPr>
          </a:br>
          <a:endParaRPr lang="fr-FR" sz="2800" kern="1200" dirty="0">
            <a:latin typeface="+mj-lt"/>
          </a:endParaRPr>
        </a:p>
      </dsp:txBody>
      <dsp:txXfrm>
        <a:off x="750895" y="3203232"/>
        <a:ext cx="7267009" cy="1338064"/>
      </dsp:txXfrm>
    </dsp:sp>
    <dsp:sp modelId="{33C6A6EA-7124-4FBB-9D72-74A0B4D1EF82}">
      <dsp:nvSpPr>
        <dsp:cNvPr id="0" name=""/>
        <dsp:cNvSpPr/>
      </dsp:nvSpPr>
      <dsp:spPr>
        <a:xfrm>
          <a:off x="658" y="6010893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72345-5B16-4714-9824-0AD76B0BFAD2}">
      <dsp:nvSpPr>
        <dsp:cNvPr id="0" name=""/>
        <dsp:cNvSpPr/>
      </dsp:nvSpPr>
      <dsp:spPr>
        <a:xfrm>
          <a:off x="750895" y="4374386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+mj-lt"/>
            </a:rPr>
            <a:t>Site d’université</a:t>
          </a:r>
        </a:p>
      </dsp:txBody>
      <dsp:txXfrm>
        <a:off x="750895" y="4374386"/>
        <a:ext cx="7267009" cy="1338064"/>
      </dsp:txXfrm>
    </dsp:sp>
    <dsp:sp modelId="{837C4A74-85A3-4C4A-A769-F13169DC59C9}">
      <dsp:nvSpPr>
        <dsp:cNvPr id="0" name=""/>
        <dsp:cNvSpPr/>
      </dsp:nvSpPr>
      <dsp:spPr>
        <a:xfrm>
          <a:off x="8214282" y="5896857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3B395-92D1-426B-8F95-61ED97877C93}">
      <dsp:nvSpPr>
        <dsp:cNvPr id="0" name=""/>
        <dsp:cNvSpPr/>
      </dsp:nvSpPr>
      <dsp:spPr>
        <a:xfrm>
          <a:off x="8752381" y="3253276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+mj-lt"/>
            </a:rPr>
            <a:t>Evénements </a:t>
          </a:r>
          <a:br>
            <a:rPr lang="fr-FR" sz="2800" kern="1200" dirty="0">
              <a:latin typeface="+mj-lt"/>
            </a:rPr>
          </a:br>
          <a:endParaRPr lang="fr-FR" sz="2800" kern="1200" dirty="0">
            <a:latin typeface="+mj-lt"/>
          </a:endParaRPr>
        </a:p>
      </dsp:txBody>
      <dsp:txXfrm>
        <a:off x="8752381" y="3253276"/>
        <a:ext cx="7267009" cy="1338064"/>
      </dsp:txXfrm>
    </dsp:sp>
    <dsp:sp modelId="{FCF3A381-3645-4EA4-A33C-AEDB0AF09B1E}">
      <dsp:nvSpPr>
        <dsp:cNvPr id="0" name=""/>
        <dsp:cNvSpPr/>
      </dsp:nvSpPr>
      <dsp:spPr>
        <a:xfrm>
          <a:off x="8205424" y="282793"/>
          <a:ext cx="7813988" cy="919292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420AD-BC25-471E-9A2D-569C9542DB68}">
      <dsp:nvSpPr>
        <dsp:cNvPr id="0" name=""/>
        <dsp:cNvSpPr/>
      </dsp:nvSpPr>
      <dsp:spPr>
        <a:xfrm>
          <a:off x="8205346" y="1996685"/>
          <a:ext cx="574043" cy="574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A664-B764-4422-BC70-75AEA4E2349E}">
      <dsp:nvSpPr>
        <dsp:cNvPr id="0" name=""/>
        <dsp:cNvSpPr/>
      </dsp:nvSpPr>
      <dsp:spPr>
        <a:xfrm>
          <a:off x="8205346" y="0"/>
          <a:ext cx="7813988" cy="1651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solidFill>
                <a:schemeClr val="bg1"/>
              </a:solidFill>
            </a:rPr>
            <a:t>Anciens</a:t>
          </a:r>
          <a:r>
            <a:rPr lang="fr-FR" sz="6500" kern="1200" dirty="0"/>
            <a:t> </a:t>
          </a:r>
          <a:r>
            <a:rPr lang="fr-FR" sz="6500" kern="1200" dirty="0">
              <a:solidFill>
                <a:schemeClr val="bg1"/>
              </a:solidFill>
            </a:rPr>
            <a:t>Etudiants</a:t>
          </a:r>
        </a:p>
      </dsp:txBody>
      <dsp:txXfrm>
        <a:off x="8205346" y="0"/>
        <a:ext cx="7813988" cy="1651436"/>
      </dsp:txXfrm>
    </dsp:sp>
    <dsp:sp modelId="{51A769F3-AEBD-4407-B205-BF54AF591517}">
      <dsp:nvSpPr>
        <dsp:cNvPr id="0" name=""/>
        <dsp:cNvSpPr/>
      </dsp:nvSpPr>
      <dsp:spPr>
        <a:xfrm>
          <a:off x="8205346" y="3334764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293DF-1B15-412D-BB6E-A914313C5FA1}">
      <dsp:nvSpPr>
        <dsp:cNvPr id="0" name=""/>
        <dsp:cNvSpPr/>
      </dsp:nvSpPr>
      <dsp:spPr>
        <a:xfrm>
          <a:off x="8752983" y="1681545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+mj-lt"/>
            </a:rPr>
            <a:t>L’administration et/ou les professeur</a:t>
          </a:r>
        </a:p>
      </dsp:txBody>
      <dsp:txXfrm>
        <a:off x="8752983" y="1681545"/>
        <a:ext cx="7267009" cy="1338064"/>
      </dsp:txXfrm>
    </dsp:sp>
    <dsp:sp modelId="{F1E0BC8A-98B9-4556-BA6A-902A43AAEB12}">
      <dsp:nvSpPr>
        <dsp:cNvPr id="0" name=""/>
        <dsp:cNvSpPr/>
      </dsp:nvSpPr>
      <dsp:spPr>
        <a:xfrm>
          <a:off x="8205346" y="4672828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0AFAF-7B65-440A-A1E8-D3964A07FA19}">
      <dsp:nvSpPr>
        <dsp:cNvPr id="0" name=""/>
        <dsp:cNvSpPr/>
      </dsp:nvSpPr>
      <dsp:spPr>
        <a:xfrm>
          <a:off x="8752398" y="4591206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800" b="0" i="0" kern="1200" dirty="0">
              <a:latin typeface="+mj-lt"/>
            </a:rPr>
            <a:t>Demande directe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2800" kern="1200" dirty="0"/>
        </a:p>
      </dsp:txBody>
      <dsp:txXfrm>
        <a:off x="8752398" y="4591206"/>
        <a:ext cx="7267009" cy="133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861AE-8053-44D6-9125-909BD2C2BC3F}">
      <dsp:nvSpPr>
        <dsp:cNvPr id="0" name=""/>
        <dsp:cNvSpPr/>
      </dsp:nvSpPr>
      <dsp:spPr>
        <a:xfrm>
          <a:off x="579" y="266117"/>
          <a:ext cx="7813988" cy="91929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BAD99-9DE6-4551-B93C-1014F2AD4791}">
      <dsp:nvSpPr>
        <dsp:cNvPr id="0" name=""/>
        <dsp:cNvSpPr/>
      </dsp:nvSpPr>
      <dsp:spPr>
        <a:xfrm>
          <a:off x="658" y="1996685"/>
          <a:ext cx="574043" cy="574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9AC86-FB16-4730-86A9-639D8A1067A0}">
      <dsp:nvSpPr>
        <dsp:cNvPr id="0" name=""/>
        <dsp:cNvSpPr/>
      </dsp:nvSpPr>
      <dsp:spPr>
        <a:xfrm>
          <a:off x="658" y="0"/>
          <a:ext cx="7813988" cy="1651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solidFill>
                <a:schemeClr val="tx1"/>
              </a:solidFill>
            </a:rPr>
            <a:t>Etudiants actuels</a:t>
          </a:r>
        </a:p>
      </dsp:txBody>
      <dsp:txXfrm>
        <a:off x="658" y="0"/>
        <a:ext cx="7813988" cy="1651436"/>
      </dsp:txXfrm>
    </dsp:sp>
    <dsp:sp modelId="{191B96E7-2A07-4EC9-9260-21FE56A3F2E4}">
      <dsp:nvSpPr>
        <dsp:cNvPr id="0" name=""/>
        <dsp:cNvSpPr/>
      </dsp:nvSpPr>
      <dsp:spPr>
        <a:xfrm>
          <a:off x="658" y="3334764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DED3F-3819-4B4C-A78F-4FCC9F1ACAAE}">
      <dsp:nvSpPr>
        <dsp:cNvPr id="0" name=""/>
        <dsp:cNvSpPr/>
      </dsp:nvSpPr>
      <dsp:spPr>
        <a:xfrm>
          <a:off x="750895" y="1616194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 dirty="0">
              <a:latin typeface="+mj-lt"/>
            </a:rPr>
            <a:t>Visuelles «Affiche, </a:t>
          </a:r>
          <a:r>
            <a:rPr lang="fr-FR" sz="2800" b="0" i="0" kern="1200" dirty="0" err="1">
              <a:latin typeface="+mj-lt"/>
            </a:rPr>
            <a:t>Qr</a:t>
          </a:r>
          <a:r>
            <a:rPr lang="fr-FR" sz="2800" b="0" i="0" kern="1200" dirty="0">
              <a:latin typeface="+mj-lt"/>
            </a:rPr>
            <a:t> Code »</a:t>
          </a:r>
          <a:endParaRPr lang="fr-FR" sz="2800" kern="1200" dirty="0">
            <a:latin typeface="+mj-lt"/>
          </a:endParaRPr>
        </a:p>
      </dsp:txBody>
      <dsp:txXfrm>
        <a:off x="750895" y="1616194"/>
        <a:ext cx="7267009" cy="1338064"/>
      </dsp:txXfrm>
    </dsp:sp>
    <dsp:sp modelId="{FD0F8EC5-BFF9-447F-980C-BBBF44516AFA}">
      <dsp:nvSpPr>
        <dsp:cNvPr id="0" name=""/>
        <dsp:cNvSpPr/>
      </dsp:nvSpPr>
      <dsp:spPr>
        <a:xfrm>
          <a:off x="658" y="4672828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0FBEE-0F46-437C-B927-7074FFEC89B6}">
      <dsp:nvSpPr>
        <dsp:cNvPr id="0" name=""/>
        <dsp:cNvSpPr/>
      </dsp:nvSpPr>
      <dsp:spPr>
        <a:xfrm>
          <a:off x="750895" y="3203232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latin typeface="+mj-lt"/>
            </a:rPr>
            <a:t>Sociales «Media sociaux» </a:t>
          </a:r>
          <a:br>
            <a:rPr lang="fr-FR" sz="2800" kern="1200" dirty="0">
              <a:latin typeface="+mj-lt"/>
            </a:rPr>
          </a:br>
          <a:endParaRPr lang="fr-FR" sz="2800" kern="1200" dirty="0">
            <a:latin typeface="+mj-lt"/>
          </a:endParaRPr>
        </a:p>
      </dsp:txBody>
      <dsp:txXfrm>
        <a:off x="750895" y="3203232"/>
        <a:ext cx="7267009" cy="1338064"/>
      </dsp:txXfrm>
    </dsp:sp>
    <dsp:sp modelId="{33C6A6EA-7124-4FBB-9D72-74A0B4D1EF82}">
      <dsp:nvSpPr>
        <dsp:cNvPr id="0" name=""/>
        <dsp:cNvSpPr/>
      </dsp:nvSpPr>
      <dsp:spPr>
        <a:xfrm>
          <a:off x="658" y="6010893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72345-5B16-4714-9824-0AD76B0BFAD2}">
      <dsp:nvSpPr>
        <dsp:cNvPr id="0" name=""/>
        <dsp:cNvSpPr/>
      </dsp:nvSpPr>
      <dsp:spPr>
        <a:xfrm>
          <a:off x="750895" y="4374386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+mj-lt"/>
            </a:rPr>
            <a:t>Site d’université</a:t>
          </a:r>
        </a:p>
      </dsp:txBody>
      <dsp:txXfrm>
        <a:off x="750895" y="4374386"/>
        <a:ext cx="7267009" cy="1338064"/>
      </dsp:txXfrm>
    </dsp:sp>
    <dsp:sp modelId="{837C4A74-85A3-4C4A-A769-F13169DC59C9}">
      <dsp:nvSpPr>
        <dsp:cNvPr id="0" name=""/>
        <dsp:cNvSpPr/>
      </dsp:nvSpPr>
      <dsp:spPr>
        <a:xfrm>
          <a:off x="8214282" y="5896857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3B395-92D1-426B-8F95-61ED97877C93}">
      <dsp:nvSpPr>
        <dsp:cNvPr id="0" name=""/>
        <dsp:cNvSpPr/>
      </dsp:nvSpPr>
      <dsp:spPr>
        <a:xfrm>
          <a:off x="8752381" y="3253276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+mj-lt"/>
            </a:rPr>
            <a:t>Evénements </a:t>
          </a:r>
          <a:br>
            <a:rPr lang="fr-FR" sz="2800" kern="1200" dirty="0">
              <a:latin typeface="+mj-lt"/>
            </a:rPr>
          </a:br>
          <a:endParaRPr lang="fr-FR" sz="2800" kern="1200" dirty="0">
            <a:latin typeface="+mj-lt"/>
          </a:endParaRPr>
        </a:p>
      </dsp:txBody>
      <dsp:txXfrm>
        <a:off x="8752381" y="3253276"/>
        <a:ext cx="7267009" cy="1338064"/>
      </dsp:txXfrm>
    </dsp:sp>
    <dsp:sp modelId="{FCF3A381-3645-4EA4-A33C-AEDB0AF09B1E}">
      <dsp:nvSpPr>
        <dsp:cNvPr id="0" name=""/>
        <dsp:cNvSpPr/>
      </dsp:nvSpPr>
      <dsp:spPr>
        <a:xfrm>
          <a:off x="8205424" y="282793"/>
          <a:ext cx="7813988" cy="919292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420AD-BC25-471E-9A2D-569C9542DB68}">
      <dsp:nvSpPr>
        <dsp:cNvPr id="0" name=""/>
        <dsp:cNvSpPr/>
      </dsp:nvSpPr>
      <dsp:spPr>
        <a:xfrm>
          <a:off x="8205346" y="1996685"/>
          <a:ext cx="574043" cy="574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A664-B764-4422-BC70-75AEA4E2349E}">
      <dsp:nvSpPr>
        <dsp:cNvPr id="0" name=""/>
        <dsp:cNvSpPr/>
      </dsp:nvSpPr>
      <dsp:spPr>
        <a:xfrm>
          <a:off x="8205346" y="0"/>
          <a:ext cx="7813988" cy="1651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solidFill>
                <a:schemeClr val="bg1"/>
              </a:solidFill>
            </a:rPr>
            <a:t>Anciens</a:t>
          </a:r>
          <a:r>
            <a:rPr lang="fr-FR" sz="6500" kern="1200" dirty="0"/>
            <a:t> </a:t>
          </a:r>
          <a:r>
            <a:rPr lang="fr-FR" sz="6500" kern="1200" dirty="0">
              <a:solidFill>
                <a:schemeClr val="bg1"/>
              </a:solidFill>
            </a:rPr>
            <a:t>Etudiants</a:t>
          </a:r>
        </a:p>
      </dsp:txBody>
      <dsp:txXfrm>
        <a:off x="8205346" y="0"/>
        <a:ext cx="7813988" cy="1651436"/>
      </dsp:txXfrm>
    </dsp:sp>
    <dsp:sp modelId="{51A769F3-AEBD-4407-B205-BF54AF591517}">
      <dsp:nvSpPr>
        <dsp:cNvPr id="0" name=""/>
        <dsp:cNvSpPr/>
      </dsp:nvSpPr>
      <dsp:spPr>
        <a:xfrm>
          <a:off x="8205346" y="3334764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293DF-1B15-412D-BB6E-A914313C5FA1}">
      <dsp:nvSpPr>
        <dsp:cNvPr id="0" name=""/>
        <dsp:cNvSpPr/>
      </dsp:nvSpPr>
      <dsp:spPr>
        <a:xfrm>
          <a:off x="8752983" y="1681545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+mj-lt"/>
            </a:rPr>
            <a:t>L’administration et/ou les professeur</a:t>
          </a:r>
        </a:p>
      </dsp:txBody>
      <dsp:txXfrm>
        <a:off x="8752983" y="1681545"/>
        <a:ext cx="7267009" cy="1338064"/>
      </dsp:txXfrm>
    </dsp:sp>
    <dsp:sp modelId="{F1E0BC8A-98B9-4556-BA6A-902A43AAEB12}">
      <dsp:nvSpPr>
        <dsp:cNvPr id="0" name=""/>
        <dsp:cNvSpPr/>
      </dsp:nvSpPr>
      <dsp:spPr>
        <a:xfrm>
          <a:off x="8205346" y="4672828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0AFAF-7B65-440A-A1E8-D3964A07FA19}">
      <dsp:nvSpPr>
        <dsp:cNvPr id="0" name=""/>
        <dsp:cNvSpPr/>
      </dsp:nvSpPr>
      <dsp:spPr>
        <a:xfrm>
          <a:off x="8752398" y="4591206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800" b="0" i="0" kern="1200" dirty="0">
              <a:latin typeface="+mj-lt"/>
            </a:rPr>
            <a:t>Demande directe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2800" kern="1200" dirty="0"/>
        </a:p>
      </dsp:txBody>
      <dsp:txXfrm>
        <a:off x="8752398" y="4591206"/>
        <a:ext cx="7267009" cy="1338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861AE-8053-44D6-9125-909BD2C2BC3F}">
      <dsp:nvSpPr>
        <dsp:cNvPr id="0" name=""/>
        <dsp:cNvSpPr/>
      </dsp:nvSpPr>
      <dsp:spPr>
        <a:xfrm>
          <a:off x="579" y="266117"/>
          <a:ext cx="7813988" cy="91929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BAD99-9DE6-4551-B93C-1014F2AD4791}">
      <dsp:nvSpPr>
        <dsp:cNvPr id="0" name=""/>
        <dsp:cNvSpPr/>
      </dsp:nvSpPr>
      <dsp:spPr>
        <a:xfrm>
          <a:off x="658" y="1996685"/>
          <a:ext cx="574043" cy="574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9AC86-FB16-4730-86A9-639D8A1067A0}">
      <dsp:nvSpPr>
        <dsp:cNvPr id="0" name=""/>
        <dsp:cNvSpPr/>
      </dsp:nvSpPr>
      <dsp:spPr>
        <a:xfrm>
          <a:off x="658" y="0"/>
          <a:ext cx="7813988" cy="1651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solidFill>
                <a:schemeClr val="tx1"/>
              </a:solidFill>
            </a:rPr>
            <a:t>Etudiants actuels</a:t>
          </a:r>
        </a:p>
      </dsp:txBody>
      <dsp:txXfrm>
        <a:off x="658" y="0"/>
        <a:ext cx="7813988" cy="1651436"/>
      </dsp:txXfrm>
    </dsp:sp>
    <dsp:sp modelId="{191B96E7-2A07-4EC9-9260-21FE56A3F2E4}">
      <dsp:nvSpPr>
        <dsp:cNvPr id="0" name=""/>
        <dsp:cNvSpPr/>
      </dsp:nvSpPr>
      <dsp:spPr>
        <a:xfrm>
          <a:off x="658" y="3334764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DED3F-3819-4B4C-A78F-4FCC9F1ACAAE}">
      <dsp:nvSpPr>
        <dsp:cNvPr id="0" name=""/>
        <dsp:cNvSpPr/>
      </dsp:nvSpPr>
      <dsp:spPr>
        <a:xfrm>
          <a:off x="750895" y="1616194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i="0" kern="1200" dirty="0">
              <a:latin typeface="+mj-lt"/>
            </a:rPr>
            <a:t>Visuelles «Affiche, </a:t>
          </a:r>
          <a:r>
            <a:rPr lang="fr-FR" sz="2800" b="0" i="0" kern="1200" dirty="0" err="1">
              <a:latin typeface="+mj-lt"/>
            </a:rPr>
            <a:t>Qr</a:t>
          </a:r>
          <a:r>
            <a:rPr lang="fr-FR" sz="2800" b="0" i="0" kern="1200" dirty="0">
              <a:latin typeface="+mj-lt"/>
            </a:rPr>
            <a:t> Code »</a:t>
          </a:r>
          <a:endParaRPr lang="fr-FR" sz="2800" kern="1200" dirty="0">
            <a:latin typeface="+mj-lt"/>
          </a:endParaRPr>
        </a:p>
      </dsp:txBody>
      <dsp:txXfrm>
        <a:off x="750895" y="1616194"/>
        <a:ext cx="7267009" cy="1338064"/>
      </dsp:txXfrm>
    </dsp:sp>
    <dsp:sp modelId="{FD0F8EC5-BFF9-447F-980C-BBBF44516AFA}">
      <dsp:nvSpPr>
        <dsp:cNvPr id="0" name=""/>
        <dsp:cNvSpPr/>
      </dsp:nvSpPr>
      <dsp:spPr>
        <a:xfrm>
          <a:off x="658" y="4672828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0FBEE-0F46-437C-B927-7074FFEC89B6}">
      <dsp:nvSpPr>
        <dsp:cNvPr id="0" name=""/>
        <dsp:cNvSpPr/>
      </dsp:nvSpPr>
      <dsp:spPr>
        <a:xfrm>
          <a:off x="750895" y="3203232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>
              <a:latin typeface="+mj-lt"/>
            </a:rPr>
            <a:t>Sociales «Media sociaux» </a:t>
          </a:r>
          <a:br>
            <a:rPr lang="fr-FR" sz="2800" kern="1200" dirty="0">
              <a:latin typeface="+mj-lt"/>
            </a:rPr>
          </a:br>
          <a:endParaRPr lang="fr-FR" sz="2800" kern="1200" dirty="0">
            <a:latin typeface="+mj-lt"/>
          </a:endParaRPr>
        </a:p>
      </dsp:txBody>
      <dsp:txXfrm>
        <a:off x="750895" y="3203232"/>
        <a:ext cx="7267009" cy="1338064"/>
      </dsp:txXfrm>
    </dsp:sp>
    <dsp:sp modelId="{33C6A6EA-7124-4FBB-9D72-74A0B4D1EF82}">
      <dsp:nvSpPr>
        <dsp:cNvPr id="0" name=""/>
        <dsp:cNvSpPr/>
      </dsp:nvSpPr>
      <dsp:spPr>
        <a:xfrm>
          <a:off x="658" y="6010893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72345-5B16-4714-9824-0AD76B0BFAD2}">
      <dsp:nvSpPr>
        <dsp:cNvPr id="0" name=""/>
        <dsp:cNvSpPr/>
      </dsp:nvSpPr>
      <dsp:spPr>
        <a:xfrm>
          <a:off x="750895" y="4374386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+mj-lt"/>
            </a:rPr>
            <a:t>Site d’université</a:t>
          </a:r>
        </a:p>
      </dsp:txBody>
      <dsp:txXfrm>
        <a:off x="750895" y="4374386"/>
        <a:ext cx="7267009" cy="1338064"/>
      </dsp:txXfrm>
    </dsp:sp>
    <dsp:sp modelId="{837C4A74-85A3-4C4A-A769-F13169DC59C9}">
      <dsp:nvSpPr>
        <dsp:cNvPr id="0" name=""/>
        <dsp:cNvSpPr/>
      </dsp:nvSpPr>
      <dsp:spPr>
        <a:xfrm>
          <a:off x="8214282" y="5896857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3B395-92D1-426B-8F95-61ED97877C93}">
      <dsp:nvSpPr>
        <dsp:cNvPr id="0" name=""/>
        <dsp:cNvSpPr/>
      </dsp:nvSpPr>
      <dsp:spPr>
        <a:xfrm>
          <a:off x="8752381" y="3253276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+mj-lt"/>
            </a:rPr>
            <a:t>Evénements </a:t>
          </a:r>
          <a:br>
            <a:rPr lang="fr-FR" sz="2800" kern="1200" dirty="0">
              <a:latin typeface="+mj-lt"/>
            </a:rPr>
          </a:br>
          <a:endParaRPr lang="fr-FR" sz="2800" kern="1200" dirty="0">
            <a:latin typeface="+mj-lt"/>
          </a:endParaRPr>
        </a:p>
      </dsp:txBody>
      <dsp:txXfrm>
        <a:off x="8752381" y="3253276"/>
        <a:ext cx="7267009" cy="1338064"/>
      </dsp:txXfrm>
    </dsp:sp>
    <dsp:sp modelId="{FCF3A381-3645-4EA4-A33C-AEDB0AF09B1E}">
      <dsp:nvSpPr>
        <dsp:cNvPr id="0" name=""/>
        <dsp:cNvSpPr/>
      </dsp:nvSpPr>
      <dsp:spPr>
        <a:xfrm>
          <a:off x="8205424" y="282793"/>
          <a:ext cx="7813988" cy="919292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420AD-BC25-471E-9A2D-569C9542DB68}">
      <dsp:nvSpPr>
        <dsp:cNvPr id="0" name=""/>
        <dsp:cNvSpPr/>
      </dsp:nvSpPr>
      <dsp:spPr>
        <a:xfrm>
          <a:off x="8205346" y="1996685"/>
          <a:ext cx="574043" cy="574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A664-B764-4422-BC70-75AEA4E2349E}">
      <dsp:nvSpPr>
        <dsp:cNvPr id="0" name=""/>
        <dsp:cNvSpPr/>
      </dsp:nvSpPr>
      <dsp:spPr>
        <a:xfrm>
          <a:off x="8205346" y="0"/>
          <a:ext cx="7813988" cy="1651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solidFill>
                <a:schemeClr val="bg1"/>
              </a:solidFill>
            </a:rPr>
            <a:t>Anciens</a:t>
          </a:r>
          <a:r>
            <a:rPr lang="fr-FR" sz="6500" kern="1200" dirty="0"/>
            <a:t> </a:t>
          </a:r>
          <a:r>
            <a:rPr lang="fr-FR" sz="6500" kern="1200" dirty="0">
              <a:solidFill>
                <a:schemeClr val="bg1"/>
              </a:solidFill>
            </a:rPr>
            <a:t>Etudiants</a:t>
          </a:r>
        </a:p>
      </dsp:txBody>
      <dsp:txXfrm>
        <a:off x="8205346" y="0"/>
        <a:ext cx="7813988" cy="1651436"/>
      </dsp:txXfrm>
    </dsp:sp>
    <dsp:sp modelId="{51A769F3-AEBD-4407-B205-BF54AF591517}">
      <dsp:nvSpPr>
        <dsp:cNvPr id="0" name=""/>
        <dsp:cNvSpPr/>
      </dsp:nvSpPr>
      <dsp:spPr>
        <a:xfrm>
          <a:off x="8205346" y="3334764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293DF-1B15-412D-BB6E-A914313C5FA1}">
      <dsp:nvSpPr>
        <dsp:cNvPr id="0" name=""/>
        <dsp:cNvSpPr/>
      </dsp:nvSpPr>
      <dsp:spPr>
        <a:xfrm>
          <a:off x="8752983" y="1681545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+mj-lt"/>
            </a:rPr>
            <a:t>L’administration et/ou les professeur</a:t>
          </a:r>
        </a:p>
      </dsp:txBody>
      <dsp:txXfrm>
        <a:off x="8752983" y="1681545"/>
        <a:ext cx="7267009" cy="1338064"/>
      </dsp:txXfrm>
    </dsp:sp>
    <dsp:sp modelId="{F1E0BC8A-98B9-4556-BA6A-902A43AAEB12}">
      <dsp:nvSpPr>
        <dsp:cNvPr id="0" name=""/>
        <dsp:cNvSpPr/>
      </dsp:nvSpPr>
      <dsp:spPr>
        <a:xfrm>
          <a:off x="8205346" y="4672828"/>
          <a:ext cx="574029" cy="574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0AFAF-7B65-440A-A1E8-D3964A07FA19}">
      <dsp:nvSpPr>
        <dsp:cNvPr id="0" name=""/>
        <dsp:cNvSpPr/>
      </dsp:nvSpPr>
      <dsp:spPr>
        <a:xfrm>
          <a:off x="8752398" y="4591206"/>
          <a:ext cx="7267009" cy="1338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800" b="0" i="0" kern="1200" dirty="0">
              <a:latin typeface="+mj-lt"/>
            </a:rPr>
            <a:t>Demande directe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2800" kern="1200" dirty="0"/>
        </a:p>
      </dsp:txBody>
      <dsp:txXfrm>
        <a:off x="8752398" y="4591206"/>
        <a:ext cx="7267009" cy="1338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65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2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9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3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9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7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78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20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68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14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79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4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1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8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09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7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2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7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9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9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611063" y="669073"/>
            <a:ext cx="2721983" cy="825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229177" y="12489366"/>
            <a:ext cx="7103869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2645839" y="711762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"/>
          <p:cNvSpPr>
            <a:spLocks/>
          </p:cNvSpPr>
          <p:nvPr userDrawn="1"/>
        </p:nvSpPr>
        <p:spPr bwMode="auto">
          <a:xfrm>
            <a:off x="18432208" y="12667341"/>
            <a:ext cx="42928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2400" b="1" i="0" spc="150" dirty="0">
                <a:solidFill>
                  <a:schemeClr val="bg1">
                    <a:lumMod val="85000"/>
                  </a:schemeClr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  <a:sym typeface="Bebas Neue" charset="0"/>
              </a:rPr>
              <a:t>WWW.SLIDEFOREST.COM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47138" y="799387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8" r:id="rId2"/>
    <p:sldLayoutId id="2147484002" r:id="rId3"/>
    <p:sldLayoutId id="2147483998" r:id="rId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A03F152-4089-4D43-A3DF-B042EF422DA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426" r="-1"/>
          <a:stretch/>
        </p:blipFill>
        <p:spPr>
          <a:xfrm>
            <a:off x="26665" y="-22303"/>
            <a:ext cx="10196212" cy="13715999"/>
          </a:xfrm>
        </p:spPr>
      </p:pic>
      <p:sp>
        <p:nvSpPr>
          <p:cNvPr id="16" name="Rectangle 13"/>
          <p:cNvSpPr/>
          <p:nvPr/>
        </p:nvSpPr>
        <p:spPr>
          <a:xfrm>
            <a:off x="-4761" y="0"/>
            <a:ext cx="10205335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10200573" y="4500282"/>
            <a:ext cx="14150411" cy="1873270"/>
          </a:xfrm>
          <a:prstGeom prst="snip2Diag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 Partage </a:t>
            </a:r>
            <a:r>
              <a:rPr lang="en-US" sz="96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D’expérience</a:t>
            </a:r>
            <a:endParaRPr lang="fr-FR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2B6B1-A078-4AC3-99E5-C55D1D57BA1A}"/>
              </a:ext>
            </a:extLst>
          </p:cNvPr>
          <p:cNvSpPr/>
          <p:nvPr/>
        </p:nvSpPr>
        <p:spPr>
          <a:xfrm>
            <a:off x="15168282" y="582456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D66FA-4137-49B3-A67A-45274E63D6D0}"/>
              </a:ext>
            </a:extLst>
          </p:cNvPr>
          <p:cNvSpPr txBox="1"/>
          <p:nvPr/>
        </p:nvSpPr>
        <p:spPr>
          <a:xfrm>
            <a:off x="10254303" y="6373552"/>
            <a:ext cx="5747272" cy="707886"/>
          </a:xfrm>
          <a:prstGeom prst="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29LT Bukra Bold" panose="000B0903020204020204" pitchFamily="34" charset="-78"/>
                <a:cs typeface="29LT Bukra Bold" panose="000B0903020204020204" pitchFamily="34" charset="-78"/>
              </a:rPr>
              <a:t>Alumni Connect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E1DEBE-7222-4245-9F21-AB8E6E7EC9E4}"/>
              </a:ext>
            </a:extLst>
          </p:cNvPr>
          <p:cNvSpPr/>
          <p:nvPr/>
        </p:nvSpPr>
        <p:spPr>
          <a:xfrm>
            <a:off x="6596703" y="5530086"/>
            <a:ext cx="3657600" cy="365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E3647B-66E9-41C5-A3F4-4A6CE9B0C8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9026" y="6165339"/>
            <a:ext cx="3194365" cy="2387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D88D90-0676-4ACC-9880-2F169FC8005C}"/>
              </a:ext>
            </a:extLst>
          </p:cNvPr>
          <p:cNvSpPr txBox="1"/>
          <p:nvPr/>
        </p:nvSpPr>
        <p:spPr>
          <a:xfrm flipH="1">
            <a:off x="16628869" y="8272221"/>
            <a:ext cx="5040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65000"/>
                  </a:schemeClr>
                </a:solidFill>
                <a:latin typeface="29LT Azer" panose="00000500000000000000" pitchFamily="2" charset="-78"/>
                <a:cs typeface="29LT Azer" panose="00000500000000000000" pitchFamily="2" charset="-78"/>
              </a:rPr>
              <a:t>Réalisé par :</a:t>
            </a:r>
          </a:p>
          <a:p>
            <a:r>
              <a:rPr lang="en-US" b="1" dirty="0">
                <a:latin typeface="29LT Azer" panose="00000500000000000000" pitchFamily="2" charset="-78"/>
                <a:cs typeface="29LT Azer" panose="00000500000000000000" pitchFamily="2" charset="-78"/>
              </a:rPr>
              <a:t>Anas ELYASSAI</a:t>
            </a:r>
          </a:p>
          <a:p>
            <a:r>
              <a:rPr lang="en-US" b="1" dirty="0" err="1">
                <a:latin typeface="29LT Azer" panose="00000500000000000000" pitchFamily="2" charset="-78"/>
                <a:cs typeface="29LT Azer" panose="00000500000000000000" pitchFamily="2" charset="-78"/>
              </a:rPr>
              <a:t>Aimen</a:t>
            </a:r>
            <a:r>
              <a:rPr lang="en-US" b="1" dirty="0">
                <a:latin typeface="29LT Azer" panose="00000500000000000000" pitchFamily="2" charset="-78"/>
                <a:cs typeface="29LT Azer" panose="00000500000000000000" pitchFamily="2" charset="-78"/>
              </a:rPr>
              <a:t> </a:t>
            </a:r>
            <a:r>
              <a:rPr lang="en-US" b="1" dirty="0" err="1">
                <a:latin typeface="29LT Azer" panose="00000500000000000000" pitchFamily="2" charset="-78"/>
                <a:cs typeface="29LT Azer" panose="00000500000000000000" pitchFamily="2" charset="-78"/>
              </a:rPr>
              <a:t>guidouche</a:t>
            </a:r>
            <a:endParaRPr lang="fr-FR" dirty="0">
              <a:latin typeface="29LT Azer" panose="00000500000000000000" pitchFamily="2" charset="-78"/>
              <a:cs typeface="29LT Azer" panose="000005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AC8E6-1C70-48AB-993E-9D44920178DD}"/>
              </a:ext>
            </a:extLst>
          </p:cNvPr>
          <p:cNvSpPr/>
          <p:nvPr/>
        </p:nvSpPr>
        <p:spPr>
          <a:xfrm>
            <a:off x="16628869" y="10345387"/>
            <a:ext cx="6197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65000"/>
                  </a:schemeClr>
                </a:solidFill>
                <a:latin typeface="29LT Azer" panose="00000500000000000000" pitchFamily="2" charset="-78"/>
                <a:cs typeface="29LT Azer" panose="00000500000000000000" pitchFamily="2" charset="-78"/>
              </a:rPr>
              <a:t>Encadré par :</a:t>
            </a:r>
          </a:p>
          <a:p>
            <a:r>
              <a:rPr lang="fr-FR" b="1" dirty="0">
                <a:latin typeface="29LT Azer" panose="00000500000000000000" pitchFamily="2" charset="-78"/>
                <a:cs typeface="29LT Azer" panose="00000500000000000000" pitchFamily="2" charset="-78"/>
              </a:rPr>
              <a:t>M. Samuel </a:t>
            </a:r>
            <a:r>
              <a:rPr lang="fr-FR" b="1" dirty="0" err="1">
                <a:latin typeface="29LT Azer" panose="00000500000000000000" pitchFamily="2" charset="-78"/>
                <a:cs typeface="29LT Azer" panose="00000500000000000000" pitchFamily="2" charset="-78"/>
              </a:rPr>
              <a:t>Szoniecky</a:t>
            </a:r>
            <a:endParaRPr lang="fr-FR" b="1" dirty="0">
              <a:latin typeface="29LT Azer" panose="00000500000000000000" pitchFamily="2" charset="-78"/>
              <a:cs typeface="29LT Azer" panose="00000500000000000000" pitchFamily="2" charset="-78"/>
            </a:endParaRPr>
          </a:p>
          <a:p>
            <a:r>
              <a:rPr lang="fr-FR" b="1" dirty="0">
                <a:latin typeface="29LT Azer" panose="00000500000000000000" pitchFamily="2" charset="-78"/>
                <a:cs typeface="29LT Azer" panose="00000500000000000000" pitchFamily="2" charset="-78"/>
              </a:rPr>
              <a:t>M. Reyes </a:t>
            </a:r>
            <a:r>
              <a:rPr lang="fr-FR" b="1" dirty="0" err="1">
                <a:latin typeface="29LT Azer" panose="00000500000000000000" pitchFamily="2" charset="-78"/>
                <a:cs typeface="29LT Azer" panose="00000500000000000000" pitchFamily="2" charset="-78"/>
              </a:rPr>
              <a:t>Everardo</a:t>
            </a:r>
            <a:endParaRPr lang="fr-FR" dirty="0">
              <a:latin typeface="29LT Azer" panose="00000500000000000000" pitchFamily="2" charset="-78"/>
              <a:cs typeface="29LT Azer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57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5213593" y="362512"/>
            <a:ext cx="16511874" cy="3048655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Comment obtenir les coordonnées des étudiants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CE81766-D82B-C3D5-F00C-3340477A517F}"/>
              </a:ext>
            </a:extLst>
          </p:cNvPr>
          <p:cNvGraphicFramePr/>
          <p:nvPr/>
        </p:nvGraphicFramePr>
        <p:xfrm>
          <a:off x="5536140" y="4319412"/>
          <a:ext cx="16019993" cy="853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252AEA77-64D1-7B4D-B2AE-B03E5F84D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0804" y="7753641"/>
            <a:ext cx="390527" cy="39052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EFB2171-722A-E58C-69D9-39C314759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737" y="6437193"/>
            <a:ext cx="390527" cy="39052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1B1C87B-951E-40C1-1ABA-69E4651CE1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737" y="9103955"/>
            <a:ext cx="390527" cy="39052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DAB2B38-1101-C32F-9F54-5A2AB3C2D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4139" y="9111489"/>
            <a:ext cx="390527" cy="39052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CA53EB0-F691-01BE-C989-3ABF1CA2F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4139" y="7739123"/>
            <a:ext cx="390527" cy="39052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F47959F-BAF6-AF9A-C070-636A6B86E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4139" y="6366757"/>
            <a:ext cx="390527" cy="3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lipse 29">
            <a:extLst>
              <a:ext uri="{FF2B5EF4-FFF2-40B4-BE49-F238E27FC236}">
                <a16:creationId xmlns:a16="http://schemas.microsoft.com/office/drawing/2014/main" id="{3E248C20-B26A-DA8C-0021-F87F78E3AA7B}"/>
              </a:ext>
            </a:extLst>
          </p:cNvPr>
          <p:cNvSpPr/>
          <p:nvPr/>
        </p:nvSpPr>
        <p:spPr>
          <a:xfrm>
            <a:off x="7826646" y="10138682"/>
            <a:ext cx="10134600" cy="20365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5213593" y="667312"/>
            <a:ext cx="13950464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Identification des </a:t>
            </a:r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acteurs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2B6B1-A078-4AC3-99E5-C55D1D57BA1A}"/>
              </a:ext>
            </a:extLst>
          </p:cNvPr>
          <p:cNvSpPr/>
          <p:nvPr/>
        </p:nvSpPr>
        <p:spPr>
          <a:xfrm>
            <a:off x="15236689" y="6385527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BD0BF-172A-4243-977C-16D502A35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03" y="4288899"/>
            <a:ext cx="2569101" cy="2569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504A37-3D49-447D-A759-B1D1D48CB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315" y="4288899"/>
            <a:ext cx="2569101" cy="2569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B5C047-438E-4046-A49E-071E8EA4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628" y="4288899"/>
            <a:ext cx="2569101" cy="2569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8B2ED3-589E-44E8-99AE-B99E1A1F5E5A}"/>
              </a:ext>
            </a:extLst>
          </p:cNvPr>
          <p:cNvSpPr/>
          <p:nvPr/>
        </p:nvSpPr>
        <p:spPr>
          <a:xfrm>
            <a:off x="2811374" y="7407720"/>
            <a:ext cx="4118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ETUDIANT ACTUEL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84E859-3A1A-4D3D-BC11-B6756A338BCF}"/>
              </a:ext>
            </a:extLst>
          </p:cNvPr>
          <p:cNvSpPr/>
          <p:nvPr/>
        </p:nvSpPr>
        <p:spPr>
          <a:xfrm>
            <a:off x="10510701" y="7407721"/>
            <a:ext cx="4197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ANCIEN ETUDIANT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966373-E466-4171-9CF2-65A6A0511DAA}"/>
              </a:ext>
            </a:extLst>
          </p:cNvPr>
          <p:cNvSpPr/>
          <p:nvPr/>
        </p:nvSpPr>
        <p:spPr>
          <a:xfrm>
            <a:off x="18584628" y="7390916"/>
            <a:ext cx="3526628" cy="66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Professeur</a:t>
            </a:r>
          </a:p>
        </p:txBody>
      </p:sp>
      <p:sp>
        <p:nvSpPr>
          <p:cNvPr id="7" name="Arc plein 6">
            <a:extLst>
              <a:ext uri="{FF2B5EF4-FFF2-40B4-BE49-F238E27FC236}">
                <a16:creationId xmlns:a16="http://schemas.microsoft.com/office/drawing/2014/main" id="{1D147ED6-76D3-F356-A30F-3ACCD20786C5}"/>
              </a:ext>
            </a:extLst>
          </p:cNvPr>
          <p:cNvSpPr/>
          <p:nvPr/>
        </p:nvSpPr>
        <p:spPr>
          <a:xfrm>
            <a:off x="5918714" y="8915102"/>
            <a:ext cx="13950464" cy="2523382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CD3F64-737F-38C4-ACDB-FC0B351DB998}"/>
              </a:ext>
            </a:extLst>
          </p:cNvPr>
          <p:cNvSpPr txBox="1"/>
          <p:nvPr/>
        </p:nvSpPr>
        <p:spPr>
          <a:xfrm>
            <a:off x="8155942" y="1079215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Century Gothic" panose="020B0502020202020204" pitchFamily="34" charset="0"/>
              </a:rPr>
              <a:t>CREATION DU PROFIL DANS LA PLATFORM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7395084-1427-07DA-8AE6-D07FD67E5A6B}"/>
              </a:ext>
            </a:extLst>
          </p:cNvPr>
          <p:cNvCxnSpPr>
            <a:cxnSpLocks/>
          </p:cNvCxnSpPr>
          <p:nvPr/>
        </p:nvCxnSpPr>
        <p:spPr>
          <a:xfrm>
            <a:off x="4870552" y="7920140"/>
            <a:ext cx="3285390" cy="12426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0859C89-4DF3-889C-96F5-49FD99488F2C}"/>
              </a:ext>
            </a:extLst>
          </p:cNvPr>
          <p:cNvCxnSpPr>
            <a:cxnSpLocks/>
          </p:cNvCxnSpPr>
          <p:nvPr/>
        </p:nvCxnSpPr>
        <p:spPr>
          <a:xfrm>
            <a:off x="12609247" y="7939190"/>
            <a:ext cx="0" cy="9568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E221A6F-96FA-8333-994C-9F46DE8D360F}"/>
              </a:ext>
            </a:extLst>
          </p:cNvPr>
          <p:cNvCxnSpPr>
            <a:cxnSpLocks/>
          </p:cNvCxnSpPr>
          <p:nvPr/>
        </p:nvCxnSpPr>
        <p:spPr>
          <a:xfrm flipH="1">
            <a:off x="17629869" y="7939190"/>
            <a:ext cx="2150166" cy="12426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87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18" grpId="0"/>
      <p:bldP spid="20" grpId="0"/>
      <p:bldP spid="21" grpId="0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9" y="1024416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Les </a:t>
            </a:r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outils</a:t>
            </a:r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utilisés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096A63-75E1-4268-8144-789A8F41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1305" y="4596509"/>
            <a:ext cx="1400207" cy="14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238FBE-CED8-485B-A148-C2EDCD7A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5927" y="6340814"/>
            <a:ext cx="1400206" cy="14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F1BCB7D0-9802-4C05-9D23-BCC8BDE57021}"/>
              </a:ext>
            </a:extLst>
          </p:cNvPr>
          <p:cNvSpPr txBox="1">
            <a:spLocks/>
          </p:cNvSpPr>
          <p:nvPr/>
        </p:nvSpPr>
        <p:spPr>
          <a:xfrm>
            <a:off x="9663769" y="4829143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A403DB0E-73E7-471D-8E1A-FC2A958C505C}"/>
              </a:ext>
            </a:extLst>
          </p:cNvPr>
          <p:cNvSpPr txBox="1">
            <a:spLocks/>
          </p:cNvSpPr>
          <p:nvPr/>
        </p:nvSpPr>
        <p:spPr>
          <a:xfrm>
            <a:off x="9663769" y="6757971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8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800" dirty="0" err="1">
                <a:latin typeface="Century Gothic" panose="020B0502020202020204" pitchFamily="34" charset="0"/>
              </a:rPr>
              <a:t>Github</a:t>
            </a:r>
            <a:r>
              <a:rPr lang="fr-FR" sz="4800" dirty="0">
                <a:latin typeface="Century Gothic" panose="020B0502020202020204" pitchFamily="34" charset="0"/>
              </a:rPr>
              <a:t> 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685D9887-08AD-4A20-81B9-453F1E6C4CA2}"/>
              </a:ext>
            </a:extLst>
          </p:cNvPr>
          <p:cNvSpPr txBox="1">
            <a:spLocks/>
          </p:cNvSpPr>
          <p:nvPr/>
        </p:nvSpPr>
        <p:spPr>
          <a:xfrm>
            <a:off x="9702597" y="8686799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8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800" dirty="0" err="1">
                <a:latin typeface="Century Gothic" panose="020B0502020202020204" pitchFamily="34" charset="0"/>
              </a:rPr>
              <a:t>Figma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6DFFA5-D8D1-A8FF-139A-3FFC52AEEBF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48" y="8085118"/>
            <a:ext cx="1988506" cy="1988506"/>
          </a:xfrm>
          <a:prstGeom prst="rect">
            <a:avLst/>
          </a:prstGeom>
        </p:spPr>
      </p:pic>
      <p:pic>
        <p:nvPicPr>
          <p:cNvPr id="5" name="Picture 2" descr="RÃ©sultat de recherche d'images pour &quot;visual studio logo&quot;">
            <a:extLst>
              <a:ext uri="{FF2B5EF4-FFF2-40B4-BE49-F238E27FC236}">
                <a16:creationId xmlns:a16="http://schemas.microsoft.com/office/drawing/2014/main" id="{A8A72B5F-4252-E829-806A-49BA9775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99" y="995935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FCA66A5-E7C1-7B9B-7A7F-F1136297613C}"/>
              </a:ext>
            </a:extLst>
          </p:cNvPr>
          <p:cNvSpPr txBox="1">
            <a:spLocks/>
          </p:cNvSpPr>
          <p:nvPr/>
        </p:nvSpPr>
        <p:spPr>
          <a:xfrm>
            <a:off x="9694714" y="10590809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8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800" dirty="0">
                <a:latin typeface="Century Gothic" panose="020B0502020202020204" pitchFamily="34" charset="0"/>
              </a:rPr>
              <a:t>Visual Studio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E3CC9F-4B65-68D2-314F-450714CB14F2}"/>
              </a:ext>
            </a:extLst>
          </p:cNvPr>
          <p:cNvSpPr txBox="1">
            <a:spLocks/>
          </p:cNvSpPr>
          <p:nvPr/>
        </p:nvSpPr>
        <p:spPr>
          <a:xfrm>
            <a:off x="9663769" y="5109972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8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800" dirty="0">
                <a:latin typeface="Century Gothic" panose="020B0502020202020204" pitchFamily="34" charset="0"/>
              </a:rPr>
              <a:t>Trello Studio</a:t>
            </a:r>
            <a:endParaRPr lang="en-US" sz="4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5213593" y="362512"/>
            <a:ext cx="13950464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Rétroplanning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EBB3A4-FEA8-4281-A147-FD95CEBA16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1941936"/>
            <a:ext cx="20078700" cy="11143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8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5213593" y="362512"/>
            <a:ext cx="13950464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Répartition</a:t>
            </a:r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 de </a:t>
            </a:r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tâches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EBB3A4-FEA8-4281-A147-FD95CEBA164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8874" y="2267148"/>
            <a:ext cx="21015325" cy="10686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5213593" y="362512"/>
            <a:ext cx="13950464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Diagrame</a:t>
            </a:r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 Base la </a:t>
            </a:r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données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77983EC-3616-4A55-8354-70AC6D686B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400" y="1941936"/>
            <a:ext cx="17449801" cy="11202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19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9" y="1024416"/>
            <a:ext cx="12273914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Les </a:t>
            </a:r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Technologie</a:t>
            </a:r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utilisés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096A63-75E1-4268-8144-789A8F41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3440" y="4788211"/>
            <a:ext cx="1304829" cy="13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238FBE-CED8-485B-A148-C2EDCD7A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47547" y="6676495"/>
            <a:ext cx="948584" cy="10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F1BCB7D0-9802-4C05-9D23-BCC8BDE57021}"/>
              </a:ext>
            </a:extLst>
          </p:cNvPr>
          <p:cNvSpPr txBox="1">
            <a:spLocks/>
          </p:cNvSpPr>
          <p:nvPr/>
        </p:nvSpPr>
        <p:spPr>
          <a:xfrm>
            <a:off x="9663769" y="4829143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A403DB0E-73E7-471D-8E1A-FC2A958C505C}"/>
              </a:ext>
            </a:extLst>
          </p:cNvPr>
          <p:cNvSpPr txBox="1">
            <a:spLocks/>
          </p:cNvSpPr>
          <p:nvPr/>
        </p:nvSpPr>
        <p:spPr>
          <a:xfrm>
            <a:off x="9702597" y="7016079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8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800" dirty="0" err="1">
                <a:latin typeface="Century Gothic" panose="020B0502020202020204" pitchFamily="34" charset="0"/>
              </a:rPr>
              <a:t>Css</a:t>
            </a:r>
            <a:r>
              <a:rPr lang="fr-FR" sz="4800" dirty="0">
                <a:latin typeface="Century Gothic" panose="020B0502020202020204" pitchFamily="34" charset="0"/>
              </a:rPr>
              <a:t> 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685D9887-08AD-4A20-81B9-453F1E6C4CA2}"/>
              </a:ext>
            </a:extLst>
          </p:cNvPr>
          <p:cNvSpPr txBox="1">
            <a:spLocks/>
          </p:cNvSpPr>
          <p:nvPr/>
        </p:nvSpPr>
        <p:spPr>
          <a:xfrm>
            <a:off x="9702597" y="8686799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8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800" dirty="0">
                <a:latin typeface="Century Gothic" panose="020B0502020202020204" pitchFamily="34" charset="0"/>
              </a:rPr>
              <a:t>JavaScript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6DFFA5-D8D1-A8FF-139A-3FFC52AEEBF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7280" y="8283849"/>
            <a:ext cx="2577497" cy="1449841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FCA66A5-E7C1-7B9B-7A7F-F1136297613C}"/>
              </a:ext>
            </a:extLst>
          </p:cNvPr>
          <p:cNvSpPr txBox="1">
            <a:spLocks/>
          </p:cNvSpPr>
          <p:nvPr/>
        </p:nvSpPr>
        <p:spPr>
          <a:xfrm>
            <a:off x="9702597" y="10615626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8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800" dirty="0">
                <a:latin typeface="Century Gothic" panose="020B0502020202020204" pitchFamily="34" charset="0"/>
              </a:rPr>
              <a:t>MYSQL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E3CC9F-4B65-68D2-314F-450714CB14F2}"/>
              </a:ext>
            </a:extLst>
          </p:cNvPr>
          <p:cNvSpPr txBox="1">
            <a:spLocks/>
          </p:cNvSpPr>
          <p:nvPr/>
        </p:nvSpPr>
        <p:spPr>
          <a:xfrm>
            <a:off x="9702597" y="5160899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8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800" dirty="0">
                <a:latin typeface="Century Gothic" panose="020B0502020202020204" pitchFamily="34" charset="0"/>
              </a:rPr>
              <a:t>Html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0ECB187-B16E-C734-280D-67B0BC42C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082" y="9941102"/>
            <a:ext cx="1767308" cy="17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0" grpId="0" build="p"/>
      <p:bldP spid="6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/>
          <p:cNvSpPr/>
          <p:nvPr/>
        </p:nvSpPr>
        <p:spPr>
          <a:xfrm>
            <a:off x="-128140" y="0"/>
            <a:ext cx="10205335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7481854" y="5932516"/>
            <a:ext cx="9413941" cy="1873270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Réalisation</a:t>
            </a:r>
            <a:endParaRPr lang="en-US" sz="9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2B6B1-A078-4AC3-99E5-C55D1D57BA1A}"/>
              </a:ext>
            </a:extLst>
          </p:cNvPr>
          <p:cNvSpPr/>
          <p:nvPr/>
        </p:nvSpPr>
        <p:spPr>
          <a:xfrm>
            <a:off x="15168282" y="582456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3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8" y="487703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Les interfaces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85082-DE66-4380-A351-EE7ADB7E0D2D}"/>
              </a:ext>
            </a:extLst>
          </p:cNvPr>
          <p:cNvSpPr txBox="1"/>
          <p:nvPr/>
        </p:nvSpPr>
        <p:spPr>
          <a:xfrm flipH="1">
            <a:off x="6996218" y="2041957"/>
            <a:ext cx="6361972" cy="923330"/>
          </a:xfrm>
          <a:prstGeom prst="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Home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3E69DE-C0AE-B30E-0DF2-6A8498063C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3" y="3039931"/>
            <a:ext cx="5267062" cy="104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8" y="487703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Les interfaces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85082-DE66-4380-A351-EE7ADB7E0D2D}"/>
              </a:ext>
            </a:extLst>
          </p:cNvPr>
          <p:cNvSpPr txBox="1"/>
          <p:nvPr/>
        </p:nvSpPr>
        <p:spPr>
          <a:xfrm flipH="1">
            <a:off x="6996218" y="2041957"/>
            <a:ext cx="6361972" cy="769441"/>
          </a:xfrm>
          <a:prstGeom prst="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Connexion</a:t>
            </a:r>
            <a:r>
              <a:rPr lang="en-US" sz="44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/Inscription</a:t>
            </a:r>
            <a:endParaRPr lang="en-US" sz="54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BCEFC2-E31C-1EA9-1E74-9537D45850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94" y="3209185"/>
            <a:ext cx="8663060" cy="102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19878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/>
          <p:cNvSpPr/>
          <p:nvPr/>
        </p:nvSpPr>
        <p:spPr>
          <a:xfrm flipH="1">
            <a:off x="15322783" y="-42180"/>
            <a:ext cx="9054867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867506" y="767410"/>
            <a:ext cx="6494585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Plan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2B6B1-A078-4AC3-99E5-C55D1D57BA1A}"/>
              </a:ext>
            </a:extLst>
          </p:cNvPr>
          <p:cNvSpPr/>
          <p:nvPr/>
        </p:nvSpPr>
        <p:spPr>
          <a:xfrm>
            <a:off x="15168282" y="582456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340893-A57C-412C-8331-A21304D7F6E7}"/>
              </a:ext>
            </a:extLst>
          </p:cNvPr>
          <p:cNvSpPr txBox="1">
            <a:spLocks/>
          </p:cNvSpPr>
          <p:nvPr/>
        </p:nvSpPr>
        <p:spPr>
          <a:xfrm>
            <a:off x="1304828" y="4247545"/>
            <a:ext cx="905486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000" dirty="0">
                <a:latin typeface="Century Gothic" panose="020B0502020202020204" pitchFamily="34" charset="0"/>
              </a:rPr>
              <a:t>Introduction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F7CBDB2-0BF0-4FD6-9DE7-5EC3159FCECF}"/>
              </a:ext>
            </a:extLst>
          </p:cNvPr>
          <p:cNvSpPr txBox="1">
            <a:spLocks/>
          </p:cNvSpPr>
          <p:nvPr/>
        </p:nvSpPr>
        <p:spPr>
          <a:xfrm>
            <a:off x="1304828" y="5347248"/>
            <a:ext cx="9480749" cy="5658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</a:t>
            </a:r>
            <a:r>
              <a:rPr lang="fr-FR" sz="4000" dirty="0">
                <a:latin typeface="Century Gothic" panose="020B0502020202020204" pitchFamily="34" charset="0"/>
              </a:rPr>
              <a:t> Présentation et objectifs du projet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3471E75-90FE-4F1A-B0DF-616BCD60ABF6}"/>
              </a:ext>
            </a:extLst>
          </p:cNvPr>
          <p:cNvSpPr txBox="1">
            <a:spLocks/>
          </p:cNvSpPr>
          <p:nvPr/>
        </p:nvSpPr>
        <p:spPr>
          <a:xfrm>
            <a:off x="1304828" y="6447757"/>
            <a:ext cx="7540998" cy="5658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</a:t>
            </a:r>
            <a:r>
              <a:rPr lang="fr-FR" sz="4000" dirty="0"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latin typeface="Century Gothic" panose="020B0502020202020204" pitchFamily="34" charset="0"/>
              </a:rPr>
              <a:t>Analyse</a:t>
            </a:r>
            <a:r>
              <a:rPr lang="en-US" sz="4000" dirty="0"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latin typeface="Century Gothic" panose="020B0502020202020204" pitchFamily="34" charset="0"/>
              </a:rPr>
              <a:t>conceptuelle</a:t>
            </a:r>
            <a:r>
              <a:rPr lang="en-US" sz="40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467A93F-E677-46C5-8C48-79A47E19592B}"/>
              </a:ext>
            </a:extLst>
          </p:cNvPr>
          <p:cNvSpPr txBox="1">
            <a:spLocks/>
          </p:cNvSpPr>
          <p:nvPr/>
        </p:nvSpPr>
        <p:spPr>
          <a:xfrm>
            <a:off x="1304828" y="7552153"/>
            <a:ext cx="7707977" cy="5658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</a:t>
            </a:r>
            <a:r>
              <a:rPr lang="fr-FR" sz="4000" dirty="0"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latin typeface="Century Gothic" panose="020B0502020202020204" pitchFamily="34" charset="0"/>
              </a:rPr>
              <a:t>Réalisation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EFD6B11-70F8-4979-AF0F-84CE497130E8}"/>
              </a:ext>
            </a:extLst>
          </p:cNvPr>
          <p:cNvSpPr txBox="1">
            <a:spLocks/>
          </p:cNvSpPr>
          <p:nvPr/>
        </p:nvSpPr>
        <p:spPr>
          <a:xfrm>
            <a:off x="1304828" y="8652662"/>
            <a:ext cx="4642496" cy="565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</a:t>
            </a:r>
            <a:r>
              <a:rPr lang="fr-FR" sz="4000" dirty="0">
                <a:latin typeface="Century Gothic" panose="020B0502020202020204" pitchFamily="34" charset="0"/>
              </a:rPr>
              <a:t> </a:t>
            </a:r>
            <a:r>
              <a:rPr lang="en-US" sz="4000" dirty="0">
                <a:latin typeface="Century Gothic" panose="020B0502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007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8" y="487703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Les interfaces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85082-DE66-4380-A351-EE7ADB7E0D2D}"/>
              </a:ext>
            </a:extLst>
          </p:cNvPr>
          <p:cNvSpPr txBox="1"/>
          <p:nvPr/>
        </p:nvSpPr>
        <p:spPr>
          <a:xfrm flipH="1">
            <a:off x="6996218" y="2041957"/>
            <a:ext cx="6361972" cy="923330"/>
          </a:xfrm>
          <a:prstGeom prst="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Mentorat</a:t>
            </a:r>
            <a:endParaRPr lang="en-US" sz="54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15278C-5EB7-1A0D-BCB6-31A907E052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551" y="3005732"/>
            <a:ext cx="7099905" cy="10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8" y="487703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Les interfaces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85082-DE66-4380-A351-EE7ADB7E0D2D}"/>
              </a:ext>
            </a:extLst>
          </p:cNvPr>
          <p:cNvSpPr txBox="1"/>
          <p:nvPr/>
        </p:nvSpPr>
        <p:spPr>
          <a:xfrm flipH="1">
            <a:off x="6996218" y="2041957"/>
            <a:ext cx="6361972" cy="769441"/>
          </a:xfrm>
          <a:prstGeom prst="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Événement</a:t>
            </a:r>
            <a:endParaRPr lang="en-US" sz="54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F8E0F7-4B2B-49B9-AAA6-BEC210398E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04" y="2811398"/>
            <a:ext cx="5831564" cy="1060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8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8" y="487703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Les interfaces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85C225B-49E6-8608-CE2D-33E07FF88A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255" y="3054604"/>
            <a:ext cx="7340125" cy="10629121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E83663FC-04EB-9E97-1692-766A8CF150A9}"/>
              </a:ext>
            </a:extLst>
          </p:cNvPr>
          <p:cNvSpPr txBox="1"/>
          <p:nvPr/>
        </p:nvSpPr>
        <p:spPr>
          <a:xfrm flipH="1">
            <a:off x="6996216" y="2041957"/>
            <a:ext cx="8399293" cy="769441"/>
          </a:xfrm>
          <a:prstGeom prst="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Forum/partage des </a:t>
            </a:r>
            <a:r>
              <a:rPr lang="en-US" sz="44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ressource</a:t>
            </a:r>
            <a:endParaRPr lang="en-US" sz="54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8" y="487703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Les interfaces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85082-DE66-4380-A351-EE7ADB7E0D2D}"/>
              </a:ext>
            </a:extLst>
          </p:cNvPr>
          <p:cNvSpPr txBox="1"/>
          <p:nvPr/>
        </p:nvSpPr>
        <p:spPr>
          <a:xfrm flipH="1">
            <a:off x="6996216" y="2041957"/>
            <a:ext cx="8399293" cy="769441"/>
          </a:xfrm>
          <a:prstGeom prst="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Forum/partage des </a:t>
            </a:r>
            <a:r>
              <a:rPr lang="en-US" sz="44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ressource</a:t>
            </a:r>
            <a:endParaRPr lang="en-US" sz="54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5AE72F-0E2B-D5BF-F2B6-711195DAB7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13" y="2948567"/>
            <a:ext cx="7259216" cy="107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8" y="487703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Les interfaces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85082-DE66-4380-A351-EE7ADB7E0D2D}"/>
              </a:ext>
            </a:extLst>
          </p:cNvPr>
          <p:cNvSpPr txBox="1"/>
          <p:nvPr/>
        </p:nvSpPr>
        <p:spPr>
          <a:xfrm flipH="1">
            <a:off x="6996216" y="2041957"/>
            <a:ext cx="8399293" cy="769441"/>
          </a:xfrm>
          <a:prstGeom prst="rect">
            <a:avLst/>
          </a:prstGeom>
          <a:solidFill>
            <a:srgbClr val="E74C3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Assistance </a:t>
            </a:r>
            <a:r>
              <a:rPr lang="en-US" sz="44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virtuel</a:t>
            </a:r>
            <a:endParaRPr lang="en-US" sz="54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C6599E-B061-4B9A-7A0E-61CDE3173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1171" y="4052782"/>
            <a:ext cx="18176237" cy="74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/>
          <p:cNvSpPr/>
          <p:nvPr/>
        </p:nvSpPr>
        <p:spPr>
          <a:xfrm>
            <a:off x="-128140" y="0"/>
            <a:ext cx="10205335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8466197" y="5932516"/>
            <a:ext cx="9230833" cy="1873270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Démonstration</a:t>
            </a:r>
            <a:endParaRPr lang="en-US" sz="9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2B6B1-A078-4AC3-99E5-C55D1D57BA1A}"/>
              </a:ext>
            </a:extLst>
          </p:cNvPr>
          <p:cNvSpPr/>
          <p:nvPr/>
        </p:nvSpPr>
        <p:spPr>
          <a:xfrm>
            <a:off x="15168282" y="582456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3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/>
          <p:cNvSpPr/>
          <p:nvPr/>
        </p:nvSpPr>
        <p:spPr>
          <a:xfrm>
            <a:off x="24257" y="0"/>
            <a:ext cx="10205335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4974527" y="5785679"/>
            <a:ext cx="16679803" cy="1873270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Merci pour </a:t>
            </a:r>
            <a:r>
              <a:rPr lang="en-US" sz="9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votre</a:t>
            </a:r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2B6B1-A078-4AC3-99E5-C55D1D57BA1A}"/>
              </a:ext>
            </a:extLst>
          </p:cNvPr>
          <p:cNvSpPr/>
          <p:nvPr/>
        </p:nvSpPr>
        <p:spPr>
          <a:xfrm>
            <a:off x="15168282" y="582456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/>
          <p:cNvSpPr/>
          <p:nvPr/>
        </p:nvSpPr>
        <p:spPr>
          <a:xfrm>
            <a:off x="-128140" y="0"/>
            <a:ext cx="10205335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3471096" y="6079439"/>
            <a:ext cx="17435458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Présentation et objectifs du projet</a:t>
            </a:r>
            <a:endParaRPr 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2B6B1-A078-4AC3-99E5-C55D1D57BA1A}"/>
              </a:ext>
            </a:extLst>
          </p:cNvPr>
          <p:cNvSpPr/>
          <p:nvPr/>
        </p:nvSpPr>
        <p:spPr>
          <a:xfrm>
            <a:off x="15168282" y="582456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5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-22302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9" y="1054211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Problématique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2B6B1-A078-4AC3-99E5-C55D1D57BA1A}"/>
              </a:ext>
            </a:extLst>
          </p:cNvPr>
          <p:cNvSpPr/>
          <p:nvPr/>
        </p:nvSpPr>
        <p:spPr>
          <a:xfrm>
            <a:off x="15168282" y="582456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340893-A57C-412C-8331-A21304D7F6E7}"/>
              </a:ext>
            </a:extLst>
          </p:cNvPr>
          <p:cNvSpPr txBox="1">
            <a:spLocks/>
          </p:cNvSpPr>
          <p:nvPr/>
        </p:nvSpPr>
        <p:spPr>
          <a:xfrm>
            <a:off x="1304828" y="4244797"/>
            <a:ext cx="17897572" cy="562004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 </a:t>
            </a:r>
            <a:r>
              <a:rPr lang="fr-FR" sz="4000" dirty="0">
                <a:latin typeface="Century Gothic" panose="020B0502020202020204" pitchFamily="34" charset="0"/>
              </a:rPr>
              <a:t>Manque de conseils et d'orientation universitaire</a:t>
            </a:r>
            <a:br>
              <a:rPr lang="fr-FR" sz="4000" dirty="0"/>
            </a:b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F7CBDB2-0BF0-4FD6-9DE7-5EC3159FCECF}"/>
              </a:ext>
            </a:extLst>
          </p:cNvPr>
          <p:cNvSpPr txBox="1">
            <a:spLocks/>
          </p:cNvSpPr>
          <p:nvPr/>
        </p:nvSpPr>
        <p:spPr>
          <a:xfrm>
            <a:off x="1304827" y="5347249"/>
            <a:ext cx="13265339" cy="5620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</a:t>
            </a:r>
            <a:r>
              <a:rPr lang="fr-FR" sz="4000" dirty="0">
                <a:latin typeface="Century Gothic" panose="020B0502020202020204" pitchFamily="34" charset="0"/>
              </a:rPr>
              <a:t> Manque de conseils et d'orientation Professionnelle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3471E75-90FE-4F1A-B0DF-616BCD60ABF6}"/>
              </a:ext>
            </a:extLst>
          </p:cNvPr>
          <p:cNvSpPr txBox="1">
            <a:spLocks/>
          </p:cNvSpPr>
          <p:nvPr/>
        </p:nvSpPr>
        <p:spPr>
          <a:xfrm>
            <a:off x="1304828" y="6447757"/>
            <a:ext cx="7540998" cy="5697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</a:t>
            </a:r>
            <a:r>
              <a:rPr lang="fr-FR" sz="4000" dirty="0">
                <a:latin typeface="Century Gothic" panose="020B0502020202020204" pitchFamily="34" charset="0"/>
              </a:rPr>
              <a:t> Difficultés à se réseauter</a:t>
            </a:r>
            <a:endParaRPr lang="en-US" sz="4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467A93F-E677-46C5-8C48-79A47E19592B}"/>
              </a:ext>
            </a:extLst>
          </p:cNvPr>
          <p:cNvSpPr txBox="1">
            <a:spLocks/>
          </p:cNvSpPr>
          <p:nvPr/>
        </p:nvSpPr>
        <p:spPr>
          <a:xfrm>
            <a:off x="1304828" y="7552153"/>
            <a:ext cx="14225458" cy="5658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</a:t>
            </a:r>
            <a:r>
              <a:rPr lang="fr-FR" sz="4000" dirty="0">
                <a:latin typeface="Century Gothic" panose="020B0502020202020204" pitchFamily="34" charset="0"/>
              </a:rPr>
              <a:t> Manque d'événements organisés par les étudiants</a:t>
            </a:r>
          </a:p>
          <a:p>
            <a:pPr marL="0" indent="0">
              <a:buNone/>
            </a:pP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EFD6B11-70F8-4979-AF0F-84CE497130E8}"/>
              </a:ext>
            </a:extLst>
          </p:cNvPr>
          <p:cNvSpPr txBox="1">
            <a:spLocks/>
          </p:cNvSpPr>
          <p:nvPr/>
        </p:nvSpPr>
        <p:spPr>
          <a:xfrm>
            <a:off x="1304827" y="8652662"/>
            <a:ext cx="15118917" cy="565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dirty="0">
                <a:solidFill>
                  <a:srgbClr val="E74C3C"/>
                </a:solidFill>
                <a:latin typeface="Century Gothic" panose="020B0502020202020204" pitchFamily="34" charset="0"/>
              </a:rPr>
              <a:t>•</a:t>
            </a:r>
            <a:r>
              <a:rPr lang="fr-FR" sz="4000" dirty="0">
                <a:latin typeface="Century Gothic" panose="020B0502020202020204" pitchFamily="34" charset="0"/>
              </a:rPr>
              <a:t> Manque de ressources</a:t>
            </a:r>
          </a:p>
          <a:p>
            <a:pPr marL="0" indent="0">
              <a:buNone/>
            </a:pPr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5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304828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6996219" y="1024416"/>
            <a:ext cx="10385212" cy="1579424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Solutions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E08F9AAC-1ADC-49DE-A5ED-3F63A764D490}"/>
              </a:ext>
            </a:extLst>
          </p:cNvPr>
          <p:cNvSpPr txBox="1">
            <a:spLocks/>
          </p:cNvSpPr>
          <p:nvPr/>
        </p:nvSpPr>
        <p:spPr>
          <a:xfrm>
            <a:off x="1902616" y="4465014"/>
            <a:ext cx="12637955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646CC964-462F-4118-A1BD-42A73658627C}"/>
              </a:ext>
            </a:extLst>
          </p:cNvPr>
          <p:cNvSpPr txBox="1">
            <a:spLocks/>
          </p:cNvSpPr>
          <p:nvPr/>
        </p:nvSpPr>
        <p:spPr>
          <a:xfrm>
            <a:off x="2894698" y="11030195"/>
            <a:ext cx="4667120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338FF103-23D9-49B4-A1E1-C37DE7EBC789}"/>
              </a:ext>
            </a:extLst>
          </p:cNvPr>
          <p:cNvSpPr txBox="1">
            <a:spLocks/>
          </p:cNvSpPr>
          <p:nvPr/>
        </p:nvSpPr>
        <p:spPr>
          <a:xfrm>
            <a:off x="8221594" y="11030195"/>
            <a:ext cx="4361896" cy="565891"/>
          </a:xfrm>
          <a:prstGeom prst="rect">
            <a:avLst/>
          </a:prstGeom>
        </p:spPr>
        <p:txBody>
          <a:bodyPr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b="0" i="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0E2EE670-9861-50F0-7095-FAAE4127F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307098"/>
              </p:ext>
            </p:extLst>
          </p:nvPr>
        </p:nvGraphicFramePr>
        <p:xfrm>
          <a:off x="3209732" y="2936722"/>
          <a:ext cx="18070022" cy="10648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55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2" grpId="0" build="p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627C103-E4B1-4D95-A745-CE76C8E39593}"/>
              </a:ext>
            </a:extLst>
          </p:cNvPr>
          <p:cNvSpPr txBox="1"/>
          <p:nvPr/>
        </p:nvSpPr>
        <p:spPr>
          <a:xfrm>
            <a:off x="2153400" y="5507490"/>
            <a:ext cx="20129566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11500" dirty="0">
                <a:solidFill>
                  <a:schemeClr val="bg1"/>
                </a:solidFill>
                <a:latin typeface="29LT Bukra Light" panose="000B0903020204020204" pitchFamily="34" charset="-78"/>
                <a:ea typeface="Open Sans Light" panose="020B0306030504020204" pitchFamily="34" charset="0"/>
                <a:cs typeface="29LT Bukra Light" panose="000B0903020204020204" pitchFamily="34" charset="-78"/>
              </a:rPr>
              <a:t>Objectif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A723C4-3B8E-473F-B3ED-12C105871752}"/>
              </a:ext>
            </a:extLst>
          </p:cNvPr>
          <p:cNvSpPr/>
          <p:nvPr/>
        </p:nvSpPr>
        <p:spPr>
          <a:xfrm>
            <a:off x="0" y="3578852"/>
            <a:ext cx="24377649" cy="5784455"/>
          </a:xfrm>
          <a:prstGeom prst="rect">
            <a:avLst/>
          </a:prstGeom>
          <a:solidFill>
            <a:srgbClr val="041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7FB7EC-E2C8-4F91-B5AF-AFCCBAF49E7D}"/>
              </a:ext>
            </a:extLst>
          </p:cNvPr>
          <p:cNvSpPr txBox="1"/>
          <p:nvPr/>
        </p:nvSpPr>
        <p:spPr>
          <a:xfrm>
            <a:off x="4148278" y="10667188"/>
            <a:ext cx="4033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/>
              <a:t>Connectivité</a:t>
            </a:r>
            <a:r>
              <a:rPr lang="fr-FR" dirty="0"/>
              <a:t> 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23F2B6-75D6-4595-A3AE-441126CA69C0}"/>
              </a:ext>
            </a:extLst>
          </p:cNvPr>
          <p:cNvSpPr txBox="1"/>
          <p:nvPr/>
        </p:nvSpPr>
        <p:spPr>
          <a:xfrm>
            <a:off x="9983186" y="10725651"/>
            <a:ext cx="555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/>
              <a:t>Accompagnement </a:t>
            </a:r>
            <a:endParaRPr lang="en-US" sz="54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39" name="Freeform 86">
            <a:extLst>
              <a:ext uri="{FF2B5EF4-FFF2-40B4-BE49-F238E27FC236}">
                <a16:creationId xmlns:a16="http://schemas.microsoft.com/office/drawing/2014/main" id="{0325DE3E-39AD-4F0F-8E14-409B0F33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665" y="7724127"/>
            <a:ext cx="2734670" cy="2734846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40" name="Freeform 86">
            <a:extLst>
              <a:ext uri="{FF2B5EF4-FFF2-40B4-BE49-F238E27FC236}">
                <a16:creationId xmlns:a16="http://schemas.microsoft.com/office/drawing/2014/main" id="{3599B445-4C69-4FAA-A666-2AE6712F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152" y="7724127"/>
            <a:ext cx="2734670" cy="2734846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A6FAB5-EAD5-4802-A43B-DCDBAC1BE564}"/>
              </a:ext>
            </a:extLst>
          </p:cNvPr>
          <p:cNvSpPr txBox="1"/>
          <p:nvPr/>
        </p:nvSpPr>
        <p:spPr>
          <a:xfrm>
            <a:off x="16536915" y="10817984"/>
            <a:ext cx="3597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/>
              <a:t>Réseautage</a:t>
            </a:r>
            <a:r>
              <a:rPr lang="fr-FR" dirty="0"/>
              <a:t> </a:t>
            </a:r>
            <a:endParaRPr lang="en-US" sz="4200" b="1" dirty="0">
              <a:solidFill>
                <a:schemeClr val="tx2"/>
              </a:solidFill>
              <a:latin typeface="Poppins Bold" panose="02000000000000000000" pitchFamily="2" charset="77"/>
              <a:ea typeface="Roboto" charset="0"/>
              <a:cs typeface="Poppins Bold" panose="02000000000000000000" pitchFamily="2" charset="77"/>
            </a:endParaRPr>
          </a:p>
        </p:txBody>
      </p:sp>
      <p:sp>
        <p:nvSpPr>
          <p:cNvPr id="42" name="Freeform 86">
            <a:extLst>
              <a:ext uri="{FF2B5EF4-FFF2-40B4-BE49-F238E27FC236}">
                <a16:creationId xmlns:a16="http://schemas.microsoft.com/office/drawing/2014/main" id="{3902B643-7586-425D-942F-E87105FE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935" y="7724127"/>
            <a:ext cx="2734670" cy="2734846"/>
          </a:xfrm>
          <a:prstGeom prst="ellipse">
            <a:avLst/>
          </a:prstGeom>
          <a:solidFill>
            <a:srgbClr val="FF373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dirty="0">
              <a:latin typeface="Roboto Bold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178CC9-7978-44A9-A0AC-A68D31115717}"/>
              </a:ext>
            </a:extLst>
          </p:cNvPr>
          <p:cNvSpPr txBox="1"/>
          <p:nvPr/>
        </p:nvSpPr>
        <p:spPr>
          <a:xfrm>
            <a:off x="2153400" y="6585935"/>
            <a:ext cx="20129566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11500" dirty="0">
                <a:solidFill>
                  <a:schemeClr val="bg1"/>
                </a:solidFill>
                <a:latin typeface="29LT Bukra Light" panose="000B0903020204020204" pitchFamily="34" charset="-78"/>
                <a:ea typeface="Open Sans Light" panose="020B0306030504020204" pitchFamily="34" charset="0"/>
                <a:cs typeface="29LT Bukra Light" panose="000B0903020204020204" pitchFamily="34" charset="-78"/>
              </a:rPr>
              <a:t>Objectif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B78CB94-9C4A-4F2B-8705-94907D7FDA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7470" y="8350718"/>
            <a:ext cx="1371600" cy="1371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5A2CA33-C48D-445C-BA8D-5900B01557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6841" y="8405750"/>
            <a:ext cx="1371600" cy="1371600"/>
          </a:xfrm>
          <a:prstGeom prst="rect">
            <a:avLst/>
          </a:prstGeom>
        </p:spPr>
      </p:pic>
      <p:pic>
        <p:nvPicPr>
          <p:cNvPr id="2" name="Picture 50">
            <a:extLst>
              <a:ext uri="{FF2B5EF4-FFF2-40B4-BE49-F238E27FC236}">
                <a16:creationId xmlns:a16="http://schemas.microsoft.com/office/drawing/2014/main" id="{5EDAA34A-8728-6420-0F98-9462BCCE4F8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2093" y="834947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 animBg="1"/>
      <p:bldP spid="40" grpId="0" animBg="1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/>
          <p:nvPr/>
        </p:nvSpPr>
        <p:spPr>
          <a:xfrm>
            <a:off x="0" y="0"/>
            <a:ext cx="19403122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/>
          <p:cNvSpPr/>
          <p:nvPr/>
        </p:nvSpPr>
        <p:spPr>
          <a:xfrm>
            <a:off x="-128140" y="0"/>
            <a:ext cx="10205335" cy="13738302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4182789" y="5932516"/>
            <a:ext cx="16012071" cy="1873270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Analyse</a:t>
            </a:r>
            <a:r>
              <a:rPr lang="en-US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96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conceptuelle</a:t>
            </a:r>
            <a:endParaRPr lang="en-US" sz="9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E2B6B1-A078-4AC3-99E5-C55D1D57BA1A}"/>
              </a:ext>
            </a:extLst>
          </p:cNvPr>
          <p:cNvSpPr/>
          <p:nvPr/>
        </p:nvSpPr>
        <p:spPr>
          <a:xfrm>
            <a:off x="15168282" y="582456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86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5213593" y="362512"/>
            <a:ext cx="16511874" cy="3048655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Comment obtenir les coordonnées des étudiants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CE81766-D82B-C3D5-F00C-3340477A5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473787"/>
              </p:ext>
            </p:extLst>
          </p:nvPr>
        </p:nvGraphicFramePr>
        <p:xfrm>
          <a:off x="5536140" y="4319412"/>
          <a:ext cx="16019993" cy="853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4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D2A10-98D0-4D13-9308-4FA1B943E249}"/>
              </a:ext>
            </a:extLst>
          </p:cNvPr>
          <p:cNvSpPr txBox="1"/>
          <p:nvPr/>
        </p:nvSpPr>
        <p:spPr>
          <a:xfrm flipH="1">
            <a:off x="5213593" y="362512"/>
            <a:ext cx="16511874" cy="3048655"/>
          </a:xfrm>
          <a:prstGeom prst="snip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chemeClr val="bg2">
                    <a:lumMod val="95000"/>
                  </a:schemeClr>
                </a:solidFill>
                <a:latin typeface="Century Gothic" panose="020B0502020202020204" pitchFamily="34" charset="0"/>
              </a:rPr>
              <a:t>Comment obtenir les coordonnées des étudiants</a:t>
            </a:r>
            <a:endParaRPr lang="en-US" sz="9600" b="1" dirty="0">
              <a:solidFill>
                <a:schemeClr val="bg2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CCE81766-D82B-C3D5-F00C-3340477A517F}"/>
              </a:ext>
            </a:extLst>
          </p:cNvPr>
          <p:cNvGraphicFramePr/>
          <p:nvPr/>
        </p:nvGraphicFramePr>
        <p:xfrm>
          <a:off x="5536140" y="4319412"/>
          <a:ext cx="16019993" cy="853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Image 18">
            <a:extLst>
              <a:ext uri="{FF2B5EF4-FFF2-40B4-BE49-F238E27FC236}">
                <a16:creationId xmlns:a16="http://schemas.microsoft.com/office/drawing/2014/main" id="{EEFB2171-722A-E58C-69D9-39C3147598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737" y="6381210"/>
            <a:ext cx="390527" cy="39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B656D0-8757-BCB7-A58D-FFDDED575E0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851" y="3411167"/>
            <a:ext cx="7855604" cy="103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337</Words>
  <Application>Microsoft Office PowerPoint</Application>
  <PresentationFormat>Personnalisé</PresentationFormat>
  <Paragraphs>124</Paragraphs>
  <Slides>26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8" baseType="lpstr">
      <vt:lpstr>29LT Azer</vt:lpstr>
      <vt:lpstr>29LT Bukra Bold</vt:lpstr>
      <vt:lpstr>29LT Bukra Light</vt:lpstr>
      <vt:lpstr>Arial</vt:lpstr>
      <vt:lpstr>Calibri</vt:lpstr>
      <vt:lpstr>Century Gothic</vt:lpstr>
      <vt:lpstr>Lato</vt:lpstr>
      <vt:lpstr>Open Sans Light</vt:lpstr>
      <vt:lpstr>Poppins Bold</vt:lpstr>
      <vt:lpstr>Roboto Bold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Slideforest</dc:creator>
  <cp:keywords/>
  <dc:description/>
  <cp:lastModifiedBy>Ikram TAHERI</cp:lastModifiedBy>
  <cp:revision>6546</cp:revision>
  <dcterms:created xsi:type="dcterms:W3CDTF">2014-11-12T21:47:38Z</dcterms:created>
  <dcterms:modified xsi:type="dcterms:W3CDTF">2023-12-04T00:10:56Z</dcterms:modified>
  <cp:category/>
</cp:coreProperties>
</file>