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0859-BAB6-4862-841A-5E5CFA36CE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9253C3-9142-460D-A853-1F925D8081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4FFF48-D563-4F0D-8713-DED855BC3790}"/>
              </a:ext>
            </a:extLst>
          </p:cNvPr>
          <p:cNvSpPr>
            <a:spLocks noGrp="1"/>
          </p:cNvSpPr>
          <p:nvPr>
            <p:ph type="dt" sz="half" idx="10"/>
          </p:nvPr>
        </p:nvSpPr>
        <p:spPr/>
        <p:txBody>
          <a:bodyPr/>
          <a:lstStyle/>
          <a:p>
            <a:fld id="{D1C9472C-CAD8-499A-851C-391259396EC5}" type="datetimeFigureOut">
              <a:rPr lang="en-US" smtClean="0"/>
              <a:t>11/25/2020</a:t>
            </a:fld>
            <a:endParaRPr lang="en-US"/>
          </a:p>
        </p:txBody>
      </p:sp>
      <p:sp>
        <p:nvSpPr>
          <p:cNvPr id="5" name="Footer Placeholder 4">
            <a:extLst>
              <a:ext uri="{FF2B5EF4-FFF2-40B4-BE49-F238E27FC236}">
                <a16:creationId xmlns:a16="http://schemas.microsoft.com/office/drawing/2014/main" id="{DEFD8F17-1724-40A3-9CAA-5960B2C7E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AED17-D054-4BE9-B612-237A8E177AC1}"/>
              </a:ext>
            </a:extLst>
          </p:cNvPr>
          <p:cNvSpPr>
            <a:spLocks noGrp="1"/>
          </p:cNvSpPr>
          <p:nvPr>
            <p:ph type="sldNum" sz="quarter" idx="12"/>
          </p:nvPr>
        </p:nvSpPr>
        <p:spPr/>
        <p:txBody>
          <a:bodyPr/>
          <a:lstStyle/>
          <a:p>
            <a:fld id="{741143F3-D5E5-455E-B637-EDB20B222D2A}" type="slidenum">
              <a:rPr lang="en-US" smtClean="0"/>
              <a:t>‹#›</a:t>
            </a:fld>
            <a:endParaRPr lang="en-US"/>
          </a:p>
        </p:txBody>
      </p:sp>
    </p:spTree>
    <p:extLst>
      <p:ext uri="{BB962C8B-B14F-4D97-AF65-F5344CB8AC3E}">
        <p14:creationId xmlns:p14="http://schemas.microsoft.com/office/powerpoint/2010/main" val="200824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AFD1-AC24-47E4-B6D6-3D51A67BBD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0B6BCA-CAAC-4335-A415-27F38FF9D1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38D8B-B0EB-4D73-A609-EBFC7E30616D}"/>
              </a:ext>
            </a:extLst>
          </p:cNvPr>
          <p:cNvSpPr>
            <a:spLocks noGrp="1"/>
          </p:cNvSpPr>
          <p:nvPr>
            <p:ph type="dt" sz="half" idx="10"/>
          </p:nvPr>
        </p:nvSpPr>
        <p:spPr/>
        <p:txBody>
          <a:bodyPr/>
          <a:lstStyle/>
          <a:p>
            <a:fld id="{D1C9472C-CAD8-499A-851C-391259396EC5}" type="datetimeFigureOut">
              <a:rPr lang="en-US" smtClean="0"/>
              <a:t>11/25/2020</a:t>
            </a:fld>
            <a:endParaRPr lang="en-US"/>
          </a:p>
        </p:txBody>
      </p:sp>
      <p:sp>
        <p:nvSpPr>
          <p:cNvPr id="5" name="Footer Placeholder 4">
            <a:extLst>
              <a:ext uri="{FF2B5EF4-FFF2-40B4-BE49-F238E27FC236}">
                <a16:creationId xmlns:a16="http://schemas.microsoft.com/office/drawing/2014/main" id="{1BC2A72C-1288-4B91-97B7-6295D44F9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28C58-3110-4331-9A67-806323830830}"/>
              </a:ext>
            </a:extLst>
          </p:cNvPr>
          <p:cNvSpPr>
            <a:spLocks noGrp="1"/>
          </p:cNvSpPr>
          <p:nvPr>
            <p:ph type="sldNum" sz="quarter" idx="12"/>
          </p:nvPr>
        </p:nvSpPr>
        <p:spPr/>
        <p:txBody>
          <a:bodyPr/>
          <a:lstStyle/>
          <a:p>
            <a:fld id="{741143F3-D5E5-455E-B637-EDB20B222D2A}" type="slidenum">
              <a:rPr lang="en-US" smtClean="0"/>
              <a:t>‹#›</a:t>
            </a:fld>
            <a:endParaRPr lang="en-US"/>
          </a:p>
        </p:txBody>
      </p:sp>
    </p:spTree>
    <p:extLst>
      <p:ext uri="{BB962C8B-B14F-4D97-AF65-F5344CB8AC3E}">
        <p14:creationId xmlns:p14="http://schemas.microsoft.com/office/powerpoint/2010/main" val="332959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2736F-233F-4064-8B10-1CB6525D93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853DB-4ADC-450B-A676-F47DA8849D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6F912-8693-4055-8875-1B94E8A881E0}"/>
              </a:ext>
            </a:extLst>
          </p:cNvPr>
          <p:cNvSpPr>
            <a:spLocks noGrp="1"/>
          </p:cNvSpPr>
          <p:nvPr>
            <p:ph type="dt" sz="half" idx="10"/>
          </p:nvPr>
        </p:nvSpPr>
        <p:spPr/>
        <p:txBody>
          <a:bodyPr/>
          <a:lstStyle/>
          <a:p>
            <a:fld id="{D1C9472C-CAD8-499A-851C-391259396EC5}" type="datetimeFigureOut">
              <a:rPr lang="en-US" smtClean="0"/>
              <a:t>11/25/2020</a:t>
            </a:fld>
            <a:endParaRPr lang="en-US"/>
          </a:p>
        </p:txBody>
      </p:sp>
      <p:sp>
        <p:nvSpPr>
          <p:cNvPr id="5" name="Footer Placeholder 4">
            <a:extLst>
              <a:ext uri="{FF2B5EF4-FFF2-40B4-BE49-F238E27FC236}">
                <a16:creationId xmlns:a16="http://schemas.microsoft.com/office/drawing/2014/main" id="{3B511CB4-68D0-49B6-852E-E26824746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C31D8-278C-46E5-99EF-C40DC5F47064}"/>
              </a:ext>
            </a:extLst>
          </p:cNvPr>
          <p:cNvSpPr>
            <a:spLocks noGrp="1"/>
          </p:cNvSpPr>
          <p:nvPr>
            <p:ph type="sldNum" sz="quarter" idx="12"/>
          </p:nvPr>
        </p:nvSpPr>
        <p:spPr/>
        <p:txBody>
          <a:bodyPr/>
          <a:lstStyle/>
          <a:p>
            <a:fld id="{741143F3-D5E5-455E-B637-EDB20B222D2A}" type="slidenum">
              <a:rPr lang="en-US" smtClean="0"/>
              <a:t>‹#›</a:t>
            </a:fld>
            <a:endParaRPr lang="en-US"/>
          </a:p>
        </p:txBody>
      </p:sp>
    </p:spTree>
    <p:extLst>
      <p:ext uri="{BB962C8B-B14F-4D97-AF65-F5344CB8AC3E}">
        <p14:creationId xmlns:p14="http://schemas.microsoft.com/office/powerpoint/2010/main" val="10440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A02C-9054-4BFB-8C04-50680426F9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C4368-B08E-4F6C-8489-B49030C4F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8DF3A0-4551-4B95-8386-F13C3484B1C0}"/>
              </a:ext>
            </a:extLst>
          </p:cNvPr>
          <p:cNvSpPr>
            <a:spLocks noGrp="1"/>
          </p:cNvSpPr>
          <p:nvPr>
            <p:ph type="dt" sz="half" idx="10"/>
          </p:nvPr>
        </p:nvSpPr>
        <p:spPr/>
        <p:txBody>
          <a:bodyPr/>
          <a:lstStyle/>
          <a:p>
            <a:fld id="{D1C9472C-CAD8-499A-851C-391259396EC5}" type="datetimeFigureOut">
              <a:rPr lang="en-US" smtClean="0"/>
              <a:t>11/25/2020</a:t>
            </a:fld>
            <a:endParaRPr lang="en-US"/>
          </a:p>
        </p:txBody>
      </p:sp>
      <p:sp>
        <p:nvSpPr>
          <p:cNvPr id="5" name="Footer Placeholder 4">
            <a:extLst>
              <a:ext uri="{FF2B5EF4-FFF2-40B4-BE49-F238E27FC236}">
                <a16:creationId xmlns:a16="http://schemas.microsoft.com/office/drawing/2014/main" id="{2D98E38D-375A-4AF8-862A-A1D9ABB565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4B788-359D-43E1-ADB5-56B2493C17CC}"/>
              </a:ext>
            </a:extLst>
          </p:cNvPr>
          <p:cNvSpPr>
            <a:spLocks noGrp="1"/>
          </p:cNvSpPr>
          <p:nvPr>
            <p:ph type="sldNum" sz="quarter" idx="12"/>
          </p:nvPr>
        </p:nvSpPr>
        <p:spPr/>
        <p:txBody>
          <a:bodyPr/>
          <a:lstStyle/>
          <a:p>
            <a:fld id="{741143F3-D5E5-455E-B637-EDB20B222D2A}" type="slidenum">
              <a:rPr lang="en-US" smtClean="0"/>
              <a:t>‹#›</a:t>
            </a:fld>
            <a:endParaRPr lang="en-US"/>
          </a:p>
        </p:txBody>
      </p:sp>
    </p:spTree>
    <p:extLst>
      <p:ext uri="{BB962C8B-B14F-4D97-AF65-F5344CB8AC3E}">
        <p14:creationId xmlns:p14="http://schemas.microsoft.com/office/powerpoint/2010/main" val="61697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1986-5E88-4E48-921C-F184F49D41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C25B23-94B6-4340-83C1-72F2CDF6D1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18592A-9523-4BBA-A135-AFB7D4148D42}"/>
              </a:ext>
            </a:extLst>
          </p:cNvPr>
          <p:cNvSpPr>
            <a:spLocks noGrp="1"/>
          </p:cNvSpPr>
          <p:nvPr>
            <p:ph type="dt" sz="half" idx="10"/>
          </p:nvPr>
        </p:nvSpPr>
        <p:spPr/>
        <p:txBody>
          <a:bodyPr/>
          <a:lstStyle/>
          <a:p>
            <a:fld id="{D1C9472C-CAD8-499A-851C-391259396EC5}" type="datetimeFigureOut">
              <a:rPr lang="en-US" smtClean="0"/>
              <a:t>11/25/2020</a:t>
            </a:fld>
            <a:endParaRPr lang="en-US"/>
          </a:p>
        </p:txBody>
      </p:sp>
      <p:sp>
        <p:nvSpPr>
          <p:cNvPr id="5" name="Footer Placeholder 4">
            <a:extLst>
              <a:ext uri="{FF2B5EF4-FFF2-40B4-BE49-F238E27FC236}">
                <a16:creationId xmlns:a16="http://schemas.microsoft.com/office/drawing/2014/main" id="{C118345B-47B9-4DD5-9F92-121E8BB66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1C1B6-4809-4975-883F-A833B643B4AB}"/>
              </a:ext>
            </a:extLst>
          </p:cNvPr>
          <p:cNvSpPr>
            <a:spLocks noGrp="1"/>
          </p:cNvSpPr>
          <p:nvPr>
            <p:ph type="sldNum" sz="quarter" idx="12"/>
          </p:nvPr>
        </p:nvSpPr>
        <p:spPr/>
        <p:txBody>
          <a:bodyPr/>
          <a:lstStyle/>
          <a:p>
            <a:fld id="{741143F3-D5E5-455E-B637-EDB20B222D2A}" type="slidenum">
              <a:rPr lang="en-US" smtClean="0"/>
              <a:t>‹#›</a:t>
            </a:fld>
            <a:endParaRPr lang="en-US"/>
          </a:p>
        </p:txBody>
      </p:sp>
    </p:spTree>
    <p:extLst>
      <p:ext uri="{BB962C8B-B14F-4D97-AF65-F5344CB8AC3E}">
        <p14:creationId xmlns:p14="http://schemas.microsoft.com/office/powerpoint/2010/main" val="238948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16AD-44F9-485A-B640-10018801C7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E7C31-B245-4C6E-A9C1-04A11DB5A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B07F28-A783-4D25-88C0-7913A8D6A2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F96E06-7DA0-4A3A-B469-1321C7D0A653}"/>
              </a:ext>
            </a:extLst>
          </p:cNvPr>
          <p:cNvSpPr>
            <a:spLocks noGrp="1"/>
          </p:cNvSpPr>
          <p:nvPr>
            <p:ph type="dt" sz="half" idx="10"/>
          </p:nvPr>
        </p:nvSpPr>
        <p:spPr/>
        <p:txBody>
          <a:bodyPr/>
          <a:lstStyle/>
          <a:p>
            <a:fld id="{D1C9472C-CAD8-499A-851C-391259396EC5}" type="datetimeFigureOut">
              <a:rPr lang="en-US" smtClean="0"/>
              <a:t>11/25/2020</a:t>
            </a:fld>
            <a:endParaRPr lang="en-US"/>
          </a:p>
        </p:txBody>
      </p:sp>
      <p:sp>
        <p:nvSpPr>
          <p:cNvPr id="6" name="Footer Placeholder 5">
            <a:extLst>
              <a:ext uri="{FF2B5EF4-FFF2-40B4-BE49-F238E27FC236}">
                <a16:creationId xmlns:a16="http://schemas.microsoft.com/office/drawing/2014/main" id="{161B8081-CCEF-4D47-A77C-6F5186F69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CDAD-7F8A-44F2-988E-2E5D48E81129}"/>
              </a:ext>
            </a:extLst>
          </p:cNvPr>
          <p:cNvSpPr>
            <a:spLocks noGrp="1"/>
          </p:cNvSpPr>
          <p:nvPr>
            <p:ph type="sldNum" sz="quarter" idx="12"/>
          </p:nvPr>
        </p:nvSpPr>
        <p:spPr/>
        <p:txBody>
          <a:bodyPr/>
          <a:lstStyle/>
          <a:p>
            <a:fld id="{741143F3-D5E5-455E-B637-EDB20B222D2A}" type="slidenum">
              <a:rPr lang="en-US" smtClean="0"/>
              <a:t>‹#›</a:t>
            </a:fld>
            <a:endParaRPr lang="en-US"/>
          </a:p>
        </p:txBody>
      </p:sp>
    </p:spTree>
    <p:extLst>
      <p:ext uri="{BB962C8B-B14F-4D97-AF65-F5344CB8AC3E}">
        <p14:creationId xmlns:p14="http://schemas.microsoft.com/office/powerpoint/2010/main" val="281653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7DEF-8EF9-4345-97B9-CD74F6E1B6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34AE4E-EC8B-4AD9-80B3-DAE1F05090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235BE4-31B9-4FCF-B401-86211402A5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9242DB-3DBD-4B22-8B2A-FB864A04D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68CDBC-B8C3-4C07-A47E-9F4BB508EB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DE2DA9-9DA8-4D9F-BD4F-54AF0A905756}"/>
              </a:ext>
            </a:extLst>
          </p:cNvPr>
          <p:cNvSpPr>
            <a:spLocks noGrp="1"/>
          </p:cNvSpPr>
          <p:nvPr>
            <p:ph type="dt" sz="half" idx="10"/>
          </p:nvPr>
        </p:nvSpPr>
        <p:spPr/>
        <p:txBody>
          <a:bodyPr/>
          <a:lstStyle/>
          <a:p>
            <a:fld id="{D1C9472C-CAD8-499A-851C-391259396EC5}" type="datetimeFigureOut">
              <a:rPr lang="en-US" smtClean="0"/>
              <a:t>11/25/2020</a:t>
            </a:fld>
            <a:endParaRPr lang="en-US"/>
          </a:p>
        </p:txBody>
      </p:sp>
      <p:sp>
        <p:nvSpPr>
          <p:cNvPr id="8" name="Footer Placeholder 7">
            <a:extLst>
              <a:ext uri="{FF2B5EF4-FFF2-40B4-BE49-F238E27FC236}">
                <a16:creationId xmlns:a16="http://schemas.microsoft.com/office/drawing/2014/main" id="{EE31DD3D-5EF9-42A9-B633-94717A9FC0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178241-F3DA-4511-9702-98C33960847F}"/>
              </a:ext>
            </a:extLst>
          </p:cNvPr>
          <p:cNvSpPr>
            <a:spLocks noGrp="1"/>
          </p:cNvSpPr>
          <p:nvPr>
            <p:ph type="sldNum" sz="quarter" idx="12"/>
          </p:nvPr>
        </p:nvSpPr>
        <p:spPr/>
        <p:txBody>
          <a:bodyPr/>
          <a:lstStyle/>
          <a:p>
            <a:fld id="{741143F3-D5E5-455E-B637-EDB20B222D2A}" type="slidenum">
              <a:rPr lang="en-US" smtClean="0"/>
              <a:t>‹#›</a:t>
            </a:fld>
            <a:endParaRPr lang="en-US"/>
          </a:p>
        </p:txBody>
      </p:sp>
    </p:spTree>
    <p:extLst>
      <p:ext uri="{BB962C8B-B14F-4D97-AF65-F5344CB8AC3E}">
        <p14:creationId xmlns:p14="http://schemas.microsoft.com/office/powerpoint/2010/main" val="159986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7BC9-1E5C-4F61-9B84-E8AE13B26D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DF27C1-7270-4DCE-B216-8BA0BB3FD17E}"/>
              </a:ext>
            </a:extLst>
          </p:cNvPr>
          <p:cNvSpPr>
            <a:spLocks noGrp="1"/>
          </p:cNvSpPr>
          <p:nvPr>
            <p:ph type="dt" sz="half" idx="10"/>
          </p:nvPr>
        </p:nvSpPr>
        <p:spPr/>
        <p:txBody>
          <a:bodyPr/>
          <a:lstStyle/>
          <a:p>
            <a:fld id="{D1C9472C-CAD8-499A-851C-391259396EC5}" type="datetimeFigureOut">
              <a:rPr lang="en-US" smtClean="0"/>
              <a:t>11/25/2020</a:t>
            </a:fld>
            <a:endParaRPr lang="en-US"/>
          </a:p>
        </p:txBody>
      </p:sp>
      <p:sp>
        <p:nvSpPr>
          <p:cNvPr id="4" name="Footer Placeholder 3">
            <a:extLst>
              <a:ext uri="{FF2B5EF4-FFF2-40B4-BE49-F238E27FC236}">
                <a16:creationId xmlns:a16="http://schemas.microsoft.com/office/drawing/2014/main" id="{774E0976-36EA-4F3A-BF5F-864A49822B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E1B145-7F90-408C-9A76-E2D849A03C09}"/>
              </a:ext>
            </a:extLst>
          </p:cNvPr>
          <p:cNvSpPr>
            <a:spLocks noGrp="1"/>
          </p:cNvSpPr>
          <p:nvPr>
            <p:ph type="sldNum" sz="quarter" idx="12"/>
          </p:nvPr>
        </p:nvSpPr>
        <p:spPr/>
        <p:txBody>
          <a:bodyPr/>
          <a:lstStyle/>
          <a:p>
            <a:fld id="{741143F3-D5E5-455E-B637-EDB20B222D2A}" type="slidenum">
              <a:rPr lang="en-US" smtClean="0"/>
              <a:t>‹#›</a:t>
            </a:fld>
            <a:endParaRPr lang="en-US"/>
          </a:p>
        </p:txBody>
      </p:sp>
    </p:spTree>
    <p:extLst>
      <p:ext uri="{BB962C8B-B14F-4D97-AF65-F5344CB8AC3E}">
        <p14:creationId xmlns:p14="http://schemas.microsoft.com/office/powerpoint/2010/main" val="121567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772EB5-6851-4AB8-94EA-51D5B063146C}"/>
              </a:ext>
            </a:extLst>
          </p:cNvPr>
          <p:cNvSpPr>
            <a:spLocks noGrp="1"/>
          </p:cNvSpPr>
          <p:nvPr>
            <p:ph type="dt" sz="half" idx="10"/>
          </p:nvPr>
        </p:nvSpPr>
        <p:spPr/>
        <p:txBody>
          <a:bodyPr/>
          <a:lstStyle/>
          <a:p>
            <a:fld id="{D1C9472C-CAD8-499A-851C-391259396EC5}" type="datetimeFigureOut">
              <a:rPr lang="en-US" smtClean="0"/>
              <a:t>11/25/2020</a:t>
            </a:fld>
            <a:endParaRPr lang="en-US"/>
          </a:p>
        </p:txBody>
      </p:sp>
      <p:sp>
        <p:nvSpPr>
          <p:cNvPr id="3" name="Footer Placeholder 2">
            <a:extLst>
              <a:ext uri="{FF2B5EF4-FFF2-40B4-BE49-F238E27FC236}">
                <a16:creationId xmlns:a16="http://schemas.microsoft.com/office/drawing/2014/main" id="{E459ED9A-0A0D-42BA-999F-6F84E43660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B75E4B-B4CF-491F-9CB4-9604F334FA33}"/>
              </a:ext>
            </a:extLst>
          </p:cNvPr>
          <p:cNvSpPr>
            <a:spLocks noGrp="1"/>
          </p:cNvSpPr>
          <p:nvPr>
            <p:ph type="sldNum" sz="quarter" idx="12"/>
          </p:nvPr>
        </p:nvSpPr>
        <p:spPr/>
        <p:txBody>
          <a:bodyPr/>
          <a:lstStyle/>
          <a:p>
            <a:fld id="{741143F3-D5E5-455E-B637-EDB20B222D2A}" type="slidenum">
              <a:rPr lang="en-US" smtClean="0"/>
              <a:t>‹#›</a:t>
            </a:fld>
            <a:endParaRPr lang="en-US"/>
          </a:p>
        </p:txBody>
      </p:sp>
    </p:spTree>
    <p:extLst>
      <p:ext uri="{BB962C8B-B14F-4D97-AF65-F5344CB8AC3E}">
        <p14:creationId xmlns:p14="http://schemas.microsoft.com/office/powerpoint/2010/main" val="254421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1109-2AC4-4903-AC22-4DF0828BB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C6B0D4-97AD-4311-99C5-1048EB6D0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E5017-F954-4412-B2E0-D37AB528D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3E16E-6260-48CA-A106-CD53D9AA7995}"/>
              </a:ext>
            </a:extLst>
          </p:cNvPr>
          <p:cNvSpPr>
            <a:spLocks noGrp="1"/>
          </p:cNvSpPr>
          <p:nvPr>
            <p:ph type="dt" sz="half" idx="10"/>
          </p:nvPr>
        </p:nvSpPr>
        <p:spPr/>
        <p:txBody>
          <a:bodyPr/>
          <a:lstStyle/>
          <a:p>
            <a:fld id="{D1C9472C-CAD8-499A-851C-391259396EC5}" type="datetimeFigureOut">
              <a:rPr lang="en-US" smtClean="0"/>
              <a:t>11/25/2020</a:t>
            </a:fld>
            <a:endParaRPr lang="en-US"/>
          </a:p>
        </p:txBody>
      </p:sp>
      <p:sp>
        <p:nvSpPr>
          <p:cNvPr id="6" name="Footer Placeholder 5">
            <a:extLst>
              <a:ext uri="{FF2B5EF4-FFF2-40B4-BE49-F238E27FC236}">
                <a16:creationId xmlns:a16="http://schemas.microsoft.com/office/drawing/2014/main" id="{D38DADE4-C54D-467C-A2CD-57043BFEC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15B52-3453-4341-B2A9-B850A1F1A5E7}"/>
              </a:ext>
            </a:extLst>
          </p:cNvPr>
          <p:cNvSpPr>
            <a:spLocks noGrp="1"/>
          </p:cNvSpPr>
          <p:nvPr>
            <p:ph type="sldNum" sz="quarter" idx="12"/>
          </p:nvPr>
        </p:nvSpPr>
        <p:spPr/>
        <p:txBody>
          <a:bodyPr/>
          <a:lstStyle/>
          <a:p>
            <a:fld id="{741143F3-D5E5-455E-B637-EDB20B222D2A}" type="slidenum">
              <a:rPr lang="en-US" smtClean="0"/>
              <a:t>‹#›</a:t>
            </a:fld>
            <a:endParaRPr lang="en-US"/>
          </a:p>
        </p:txBody>
      </p:sp>
    </p:spTree>
    <p:extLst>
      <p:ext uri="{BB962C8B-B14F-4D97-AF65-F5344CB8AC3E}">
        <p14:creationId xmlns:p14="http://schemas.microsoft.com/office/powerpoint/2010/main" val="144323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E742-2F5D-444F-9268-ACF93C171C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4B0CE-7798-4888-97F9-E8BB83F53B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77B2D5-40F7-4A8C-BB87-B6B22E738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8BB57-ED14-44A3-B7EA-E3B62155CB3D}"/>
              </a:ext>
            </a:extLst>
          </p:cNvPr>
          <p:cNvSpPr>
            <a:spLocks noGrp="1"/>
          </p:cNvSpPr>
          <p:nvPr>
            <p:ph type="dt" sz="half" idx="10"/>
          </p:nvPr>
        </p:nvSpPr>
        <p:spPr/>
        <p:txBody>
          <a:bodyPr/>
          <a:lstStyle/>
          <a:p>
            <a:fld id="{D1C9472C-CAD8-499A-851C-391259396EC5}" type="datetimeFigureOut">
              <a:rPr lang="en-US" smtClean="0"/>
              <a:t>11/25/2020</a:t>
            </a:fld>
            <a:endParaRPr lang="en-US"/>
          </a:p>
        </p:txBody>
      </p:sp>
      <p:sp>
        <p:nvSpPr>
          <p:cNvPr id="6" name="Footer Placeholder 5">
            <a:extLst>
              <a:ext uri="{FF2B5EF4-FFF2-40B4-BE49-F238E27FC236}">
                <a16:creationId xmlns:a16="http://schemas.microsoft.com/office/drawing/2014/main" id="{135FFEF0-823A-42CC-B7E7-5EAD836A3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E80534-C04C-434B-9EFD-2D975A2EB107}"/>
              </a:ext>
            </a:extLst>
          </p:cNvPr>
          <p:cNvSpPr>
            <a:spLocks noGrp="1"/>
          </p:cNvSpPr>
          <p:nvPr>
            <p:ph type="sldNum" sz="quarter" idx="12"/>
          </p:nvPr>
        </p:nvSpPr>
        <p:spPr/>
        <p:txBody>
          <a:bodyPr/>
          <a:lstStyle/>
          <a:p>
            <a:fld id="{741143F3-D5E5-455E-B637-EDB20B222D2A}" type="slidenum">
              <a:rPr lang="en-US" smtClean="0"/>
              <a:t>‹#›</a:t>
            </a:fld>
            <a:endParaRPr lang="en-US"/>
          </a:p>
        </p:txBody>
      </p:sp>
    </p:spTree>
    <p:extLst>
      <p:ext uri="{BB962C8B-B14F-4D97-AF65-F5344CB8AC3E}">
        <p14:creationId xmlns:p14="http://schemas.microsoft.com/office/powerpoint/2010/main" val="317427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4680E-551C-4B57-949F-02D341466C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53E01D-FE4F-4870-A046-9BD1D681D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CF3FA-9EB5-43F4-92E8-E518BD0CB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9472C-CAD8-499A-851C-391259396EC5}" type="datetimeFigureOut">
              <a:rPr lang="en-US" smtClean="0"/>
              <a:t>11/25/2020</a:t>
            </a:fld>
            <a:endParaRPr lang="en-US"/>
          </a:p>
        </p:txBody>
      </p:sp>
      <p:sp>
        <p:nvSpPr>
          <p:cNvPr id="5" name="Footer Placeholder 4">
            <a:extLst>
              <a:ext uri="{FF2B5EF4-FFF2-40B4-BE49-F238E27FC236}">
                <a16:creationId xmlns:a16="http://schemas.microsoft.com/office/drawing/2014/main" id="{912F00BD-0552-4FD2-8966-D6D76270A7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BECD84-4992-4EE1-AE0F-22DBC1382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143F3-D5E5-455E-B637-EDB20B222D2A}" type="slidenum">
              <a:rPr lang="en-US" smtClean="0"/>
              <a:t>‹#›</a:t>
            </a:fld>
            <a:endParaRPr lang="en-US"/>
          </a:p>
        </p:txBody>
      </p:sp>
    </p:spTree>
    <p:extLst>
      <p:ext uri="{BB962C8B-B14F-4D97-AF65-F5344CB8AC3E}">
        <p14:creationId xmlns:p14="http://schemas.microsoft.com/office/powerpoint/2010/main" val="2927084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asemoon_2012@yahoo.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9B6E8-C66B-4C22-8672-27195A9A13D1}"/>
              </a:ext>
            </a:extLst>
          </p:cNvPr>
          <p:cNvSpPr>
            <a:spLocks noGrp="1"/>
          </p:cNvSpPr>
          <p:nvPr>
            <p:ph idx="1"/>
          </p:nvPr>
        </p:nvSpPr>
        <p:spPr>
          <a:xfrm>
            <a:off x="838200" y="323557"/>
            <a:ext cx="10515600" cy="5853406"/>
          </a:xfrm>
          <a:solidFill>
            <a:schemeClr val="accent3">
              <a:lumMod val="20000"/>
              <a:lumOff val="80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a:normAutofit/>
          </a:bodyPr>
          <a:lstStyle/>
          <a:p>
            <a:pPr marL="0" indent="0">
              <a:buNone/>
            </a:pPr>
            <a:r>
              <a:rPr lang="en-US" sz="4400" b="1" i="1" u="sng" dirty="0">
                <a:solidFill>
                  <a:schemeClr val="accent2"/>
                </a:solidFill>
              </a:rPr>
              <a:t>Name:- </a:t>
            </a:r>
            <a:r>
              <a:rPr lang="en-US" sz="4400" dirty="0">
                <a:solidFill>
                  <a:schemeClr val="bg1">
                    <a:lumMod val="50000"/>
                  </a:schemeClr>
                </a:solidFill>
              </a:rPr>
              <a:t>Anasemoon Nasr Gamil Gerges</a:t>
            </a:r>
          </a:p>
          <a:p>
            <a:pPr marL="0" indent="0">
              <a:buNone/>
            </a:pPr>
            <a:endParaRPr lang="en-US" sz="4400" dirty="0"/>
          </a:p>
          <a:p>
            <a:pPr marL="0" indent="0">
              <a:buNone/>
            </a:pPr>
            <a:r>
              <a:rPr lang="en-US" sz="4400" b="1" i="1" u="sng" dirty="0">
                <a:solidFill>
                  <a:schemeClr val="accent2"/>
                </a:solidFill>
              </a:rPr>
              <a:t>Project:- </a:t>
            </a:r>
            <a:r>
              <a:rPr lang="en-US" sz="4400" dirty="0">
                <a:solidFill>
                  <a:schemeClr val="bg1">
                    <a:lumMod val="50000"/>
                  </a:schemeClr>
                </a:solidFill>
              </a:rPr>
              <a:t>Courses System</a:t>
            </a:r>
          </a:p>
          <a:p>
            <a:pPr marL="0" indent="0">
              <a:buNone/>
            </a:pPr>
            <a:endParaRPr lang="en-US" sz="4400" dirty="0"/>
          </a:p>
          <a:p>
            <a:pPr marL="0" indent="0">
              <a:buNone/>
            </a:pPr>
            <a:r>
              <a:rPr lang="en-US" sz="4400" b="1" i="1" u="sng" dirty="0">
                <a:solidFill>
                  <a:schemeClr val="accent2"/>
                </a:solidFill>
              </a:rPr>
              <a:t>Telephone:-</a:t>
            </a:r>
            <a:r>
              <a:rPr lang="en-US" sz="4400" dirty="0">
                <a:solidFill>
                  <a:schemeClr val="accent2"/>
                </a:solidFill>
              </a:rPr>
              <a:t> </a:t>
            </a:r>
            <a:r>
              <a:rPr lang="en-US" sz="4400" dirty="0">
                <a:solidFill>
                  <a:schemeClr val="bg1">
                    <a:lumMod val="50000"/>
                  </a:schemeClr>
                </a:solidFill>
              </a:rPr>
              <a:t>01282618905</a:t>
            </a:r>
          </a:p>
          <a:p>
            <a:pPr marL="0" indent="0">
              <a:buNone/>
            </a:pPr>
            <a:endParaRPr lang="en-US" sz="4400" dirty="0"/>
          </a:p>
          <a:p>
            <a:pPr marL="0" indent="0">
              <a:buNone/>
            </a:pPr>
            <a:r>
              <a:rPr lang="en-US" sz="4400" b="1" i="1" u="sng" dirty="0">
                <a:solidFill>
                  <a:schemeClr val="accent2"/>
                </a:solidFill>
              </a:rPr>
              <a:t>Email:- </a:t>
            </a:r>
            <a:r>
              <a:rPr lang="en-US" sz="4400" dirty="0">
                <a:hlinkClick r:id="rId2"/>
              </a:rPr>
              <a:t>Anasemoon_2012@yahoo.com</a:t>
            </a:r>
            <a:endParaRPr lang="en-US" sz="4400" dirty="0"/>
          </a:p>
          <a:p>
            <a:pPr marL="0" indent="0">
              <a:buNone/>
            </a:pPr>
            <a:endParaRPr lang="en-US" sz="4400" dirty="0"/>
          </a:p>
        </p:txBody>
      </p:sp>
    </p:spTree>
    <p:extLst>
      <p:ext uri="{BB962C8B-B14F-4D97-AF65-F5344CB8AC3E}">
        <p14:creationId xmlns:p14="http://schemas.microsoft.com/office/powerpoint/2010/main" val="3668242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4231-2214-4BDC-9860-6C6CB2CB5630}"/>
              </a:ext>
            </a:extLst>
          </p:cNvPr>
          <p:cNvSpPr>
            <a:spLocks noGrp="1"/>
          </p:cNvSpPr>
          <p:nvPr>
            <p:ph type="title"/>
          </p:nvPr>
        </p:nvSpPr>
        <p:spPr/>
        <p:txBody>
          <a:bodyPr>
            <a:normAutofit fontScale="90000"/>
          </a:bodyPr>
          <a:lstStyle/>
          <a:p>
            <a:r>
              <a:rPr lang="en-US" b="1" i="1" u="sng" dirty="0">
                <a:solidFill>
                  <a:schemeClr val="accent6">
                    <a:lumMod val="60000"/>
                    <a:lumOff val="40000"/>
                  </a:schemeClr>
                </a:solidFill>
              </a:rPr>
              <a:t>Teacher courses:- </a:t>
            </a:r>
            <a:r>
              <a:rPr lang="en-US" sz="4000" dirty="0">
                <a:solidFill>
                  <a:schemeClr val="bg1">
                    <a:lumMod val="50000"/>
                  </a:schemeClr>
                </a:solidFill>
              </a:rPr>
              <a:t>teacher can only see and edit or delete his own courses, teacher can create new course</a:t>
            </a:r>
            <a:endParaRPr lang="en-US" dirty="0">
              <a:solidFill>
                <a:schemeClr val="bg1">
                  <a:lumMod val="50000"/>
                </a:schemeClr>
              </a:solidFill>
            </a:endParaRPr>
          </a:p>
        </p:txBody>
      </p:sp>
      <p:pic>
        <p:nvPicPr>
          <p:cNvPr id="5" name="Content Placeholder 4">
            <a:extLst>
              <a:ext uri="{FF2B5EF4-FFF2-40B4-BE49-F238E27FC236}">
                <a16:creationId xmlns:a16="http://schemas.microsoft.com/office/drawing/2014/main" id="{008F7147-B750-4E06-B8FC-0077B3E0B7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97" y="2011681"/>
            <a:ext cx="11451103" cy="4481194"/>
          </a:xfrm>
        </p:spPr>
      </p:pic>
    </p:spTree>
    <p:extLst>
      <p:ext uri="{BB962C8B-B14F-4D97-AF65-F5344CB8AC3E}">
        <p14:creationId xmlns:p14="http://schemas.microsoft.com/office/powerpoint/2010/main" val="503508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B7FC-FEB1-4CD2-B353-09D1B84472C7}"/>
              </a:ext>
            </a:extLst>
          </p:cNvPr>
          <p:cNvSpPr>
            <a:spLocks noGrp="1"/>
          </p:cNvSpPr>
          <p:nvPr>
            <p:ph type="title"/>
          </p:nvPr>
        </p:nvSpPr>
        <p:spPr/>
        <p:txBody>
          <a:bodyPr/>
          <a:lstStyle/>
          <a:p>
            <a:r>
              <a:rPr lang="en-US" b="1" i="1" u="sng" dirty="0">
                <a:solidFill>
                  <a:schemeClr val="accent6">
                    <a:lumMod val="60000"/>
                    <a:lumOff val="40000"/>
                  </a:schemeClr>
                </a:solidFill>
              </a:rPr>
              <a:t>Another teacher courses:- </a:t>
            </a:r>
          </a:p>
        </p:txBody>
      </p:sp>
      <p:pic>
        <p:nvPicPr>
          <p:cNvPr id="5" name="Content Placeholder 4">
            <a:extLst>
              <a:ext uri="{FF2B5EF4-FFF2-40B4-BE49-F238E27FC236}">
                <a16:creationId xmlns:a16="http://schemas.microsoft.com/office/drawing/2014/main" id="{310EDA9F-735C-4CE9-AF9A-0BC064E4740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0742"/>
          <a:stretch/>
        </p:blipFill>
        <p:spPr>
          <a:xfrm>
            <a:off x="422031" y="1547446"/>
            <a:ext cx="11493304" cy="5176911"/>
          </a:xfrm>
        </p:spPr>
      </p:pic>
    </p:spTree>
    <p:extLst>
      <p:ext uri="{BB962C8B-B14F-4D97-AF65-F5344CB8AC3E}">
        <p14:creationId xmlns:p14="http://schemas.microsoft.com/office/powerpoint/2010/main" val="196165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6358-C217-4F58-87CC-1FCF711E0237}"/>
              </a:ext>
            </a:extLst>
          </p:cNvPr>
          <p:cNvSpPr>
            <a:spLocks noGrp="1"/>
          </p:cNvSpPr>
          <p:nvPr>
            <p:ph type="title"/>
          </p:nvPr>
        </p:nvSpPr>
        <p:spPr>
          <a:xfrm>
            <a:off x="182880" y="161779"/>
            <a:ext cx="11746522" cy="1528909"/>
          </a:xfrm>
        </p:spPr>
        <p:txBody>
          <a:bodyPr>
            <a:normAutofit fontScale="90000"/>
          </a:bodyPr>
          <a:lstStyle/>
          <a:p>
            <a:r>
              <a:rPr lang="en-US" b="1" i="1" u="sng" dirty="0">
                <a:solidFill>
                  <a:schemeClr val="accent6">
                    <a:lumMod val="60000"/>
                    <a:lumOff val="40000"/>
                  </a:schemeClr>
                </a:solidFill>
              </a:rPr>
              <a:t>Student courses:- </a:t>
            </a:r>
            <a:r>
              <a:rPr lang="en-US" sz="3600" dirty="0">
                <a:solidFill>
                  <a:schemeClr val="bg1">
                    <a:lumMod val="50000"/>
                  </a:schemeClr>
                </a:solidFill>
              </a:rPr>
              <a:t>student can show all courses that created by teachers and also can enroll any course, when student enroll any course it will be disappeared in enroll button for him </a:t>
            </a:r>
            <a:endParaRPr lang="en-US" dirty="0">
              <a:solidFill>
                <a:schemeClr val="bg1">
                  <a:lumMod val="50000"/>
                </a:schemeClr>
              </a:solidFill>
            </a:endParaRPr>
          </a:p>
        </p:txBody>
      </p:sp>
      <p:pic>
        <p:nvPicPr>
          <p:cNvPr id="9" name="Content Placeholder 8">
            <a:extLst>
              <a:ext uri="{FF2B5EF4-FFF2-40B4-BE49-F238E27FC236}">
                <a16:creationId xmlns:a16="http://schemas.microsoft.com/office/drawing/2014/main" id="{C43FFD88-A6D6-40FC-8CF7-AC4757279F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 y="1825624"/>
            <a:ext cx="11746523" cy="4870597"/>
          </a:xfrm>
        </p:spPr>
      </p:pic>
    </p:spTree>
    <p:extLst>
      <p:ext uri="{BB962C8B-B14F-4D97-AF65-F5344CB8AC3E}">
        <p14:creationId xmlns:p14="http://schemas.microsoft.com/office/powerpoint/2010/main" val="427439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0663-D73D-4FD4-93B0-C51F18EDF1E0}"/>
              </a:ext>
            </a:extLst>
          </p:cNvPr>
          <p:cNvSpPr>
            <a:spLocks noGrp="1"/>
          </p:cNvSpPr>
          <p:nvPr>
            <p:ph type="title"/>
          </p:nvPr>
        </p:nvSpPr>
        <p:spPr/>
        <p:txBody>
          <a:bodyPr/>
          <a:lstStyle/>
          <a:p>
            <a:r>
              <a:rPr lang="en-US" b="1" i="1" u="sng" dirty="0">
                <a:solidFill>
                  <a:schemeClr val="accent6">
                    <a:lumMod val="60000"/>
                    <a:lumOff val="40000"/>
                  </a:schemeClr>
                </a:solidFill>
              </a:rPr>
              <a:t>My enrolled courses:- </a:t>
            </a:r>
            <a:r>
              <a:rPr lang="en-US" sz="3600" dirty="0">
                <a:solidFill>
                  <a:schemeClr val="bg1">
                    <a:lumMod val="50000"/>
                  </a:schemeClr>
                </a:solidFill>
              </a:rPr>
              <a:t>it contains courses that student has enrolled and the time it was enrolled at</a:t>
            </a:r>
            <a:endParaRPr lang="en-US" dirty="0">
              <a:solidFill>
                <a:schemeClr val="bg1">
                  <a:lumMod val="50000"/>
                </a:schemeClr>
              </a:solidFill>
            </a:endParaRPr>
          </a:p>
        </p:txBody>
      </p:sp>
      <p:pic>
        <p:nvPicPr>
          <p:cNvPr id="9" name="Content Placeholder 8">
            <a:extLst>
              <a:ext uri="{FF2B5EF4-FFF2-40B4-BE49-F238E27FC236}">
                <a16:creationId xmlns:a16="http://schemas.microsoft.com/office/drawing/2014/main" id="{E95DDC49-F674-44CC-B27C-4AC16AB18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25624"/>
            <a:ext cx="12191999" cy="5032375"/>
          </a:xfrm>
        </p:spPr>
      </p:pic>
    </p:spTree>
    <p:extLst>
      <p:ext uri="{BB962C8B-B14F-4D97-AF65-F5344CB8AC3E}">
        <p14:creationId xmlns:p14="http://schemas.microsoft.com/office/powerpoint/2010/main" val="139058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BEF0-DD93-4B51-B3B4-EE07129F09F6}"/>
              </a:ext>
            </a:extLst>
          </p:cNvPr>
          <p:cNvSpPr>
            <a:spLocks noGrp="1"/>
          </p:cNvSpPr>
          <p:nvPr>
            <p:ph type="title"/>
          </p:nvPr>
        </p:nvSpPr>
        <p:spPr/>
        <p:txBody>
          <a:bodyPr/>
          <a:lstStyle/>
          <a:p>
            <a:r>
              <a:rPr lang="en-US" b="1" i="1" u="sng" dirty="0">
                <a:solidFill>
                  <a:schemeClr val="accent6">
                    <a:lumMod val="60000"/>
                    <a:lumOff val="40000"/>
                  </a:schemeClr>
                </a:solidFill>
              </a:rPr>
              <a:t>If student did not enroll any course</a:t>
            </a:r>
          </a:p>
        </p:txBody>
      </p:sp>
      <p:pic>
        <p:nvPicPr>
          <p:cNvPr id="5" name="Content Placeholder 4">
            <a:extLst>
              <a:ext uri="{FF2B5EF4-FFF2-40B4-BE49-F238E27FC236}">
                <a16:creationId xmlns:a16="http://schemas.microsoft.com/office/drawing/2014/main" id="{8B6E1C90-E7B2-4613-8631-1E04B865A46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3049"/>
          <a:stretch/>
        </p:blipFill>
        <p:spPr>
          <a:xfrm>
            <a:off x="253218" y="1825625"/>
            <a:ext cx="11718388" cy="4667250"/>
          </a:xfrm>
        </p:spPr>
      </p:pic>
    </p:spTree>
    <p:extLst>
      <p:ext uri="{BB962C8B-B14F-4D97-AF65-F5344CB8AC3E}">
        <p14:creationId xmlns:p14="http://schemas.microsoft.com/office/powerpoint/2010/main" val="195058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984D-D55A-4C15-8F06-3531039D3961}"/>
              </a:ext>
            </a:extLst>
          </p:cNvPr>
          <p:cNvSpPr>
            <a:spLocks noGrp="1"/>
          </p:cNvSpPr>
          <p:nvPr>
            <p:ph type="title"/>
          </p:nvPr>
        </p:nvSpPr>
        <p:spPr>
          <a:xfrm>
            <a:off x="267287" y="365125"/>
            <a:ext cx="11086513" cy="1325563"/>
          </a:xfrm>
        </p:spPr>
        <p:txBody>
          <a:bodyPr>
            <a:normAutofit/>
          </a:bodyPr>
          <a:lstStyle/>
          <a:p>
            <a:r>
              <a:rPr lang="en-US" b="1" i="1" u="sng" dirty="0">
                <a:solidFill>
                  <a:schemeClr val="accent6">
                    <a:lumMod val="60000"/>
                    <a:lumOff val="40000"/>
                  </a:schemeClr>
                </a:solidFill>
              </a:rPr>
              <a:t>Student course Show :- </a:t>
            </a:r>
            <a:r>
              <a:rPr lang="en-US" sz="4000" dirty="0">
                <a:solidFill>
                  <a:schemeClr val="bg1">
                    <a:lumMod val="50000"/>
                  </a:schemeClr>
                </a:solidFill>
              </a:rPr>
              <a:t>student can show course details and  add reviews to the courses </a:t>
            </a:r>
            <a:endParaRPr lang="en-US" dirty="0">
              <a:solidFill>
                <a:schemeClr val="bg1">
                  <a:lumMod val="50000"/>
                </a:schemeClr>
              </a:solidFill>
            </a:endParaRPr>
          </a:p>
        </p:txBody>
      </p:sp>
      <p:pic>
        <p:nvPicPr>
          <p:cNvPr id="9" name="Content Placeholder 8">
            <a:extLst>
              <a:ext uri="{FF2B5EF4-FFF2-40B4-BE49-F238E27FC236}">
                <a16:creationId xmlns:a16="http://schemas.microsoft.com/office/drawing/2014/main" id="{F231CAB3-B6C1-4C99-AC2F-EADCFA68C0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87" y="1825625"/>
            <a:ext cx="11718387" cy="4667250"/>
          </a:xfrm>
        </p:spPr>
      </p:pic>
    </p:spTree>
    <p:extLst>
      <p:ext uri="{BB962C8B-B14F-4D97-AF65-F5344CB8AC3E}">
        <p14:creationId xmlns:p14="http://schemas.microsoft.com/office/powerpoint/2010/main" val="1807819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E2C0-0439-4469-B12B-E42DC0D901A1}"/>
              </a:ext>
            </a:extLst>
          </p:cNvPr>
          <p:cNvSpPr>
            <a:spLocks noGrp="1"/>
          </p:cNvSpPr>
          <p:nvPr>
            <p:ph type="title"/>
          </p:nvPr>
        </p:nvSpPr>
        <p:spPr/>
        <p:txBody>
          <a:bodyPr>
            <a:normAutofit fontScale="90000"/>
          </a:bodyPr>
          <a:lstStyle/>
          <a:p>
            <a:r>
              <a:rPr lang="en-US" b="1" i="1" u="sng" dirty="0">
                <a:solidFill>
                  <a:schemeClr val="accent6">
                    <a:lumMod val="60000"/>
                    <a:lumOff val="40000"/>
                  </a:schemeClr>
                </a:solidFill>
              </a:rPr>
              <a:t>Teacher course Show :- </a:t>
            </a:r>
            <a:r>
              <a:rPr lang="en-US" sz="4000" dirty="0">
                <a:solidFill>
                  <a:schemeClr val="bg1">
                    <a:lumMod val="50000"/>
                  </a:schemeClr>
                </a:solidFill>
              </a:rPr>
              <a:t>teacher can only show reviews into his courses he can not add reviews and also he can edit into his course details</a:t>
            </a:r>
            <a:endParaRPr lang="en-US" dirty="0"/>
          </a:p>
        </p:txBody>
      </p:sp>
      <p:pic>
        <p:nvPicPr>
          <p:cNvPr id="5" name="Content Placeholder 4">
            <a:extLst>
              <a:ext uri="{FF2B5EF4-FFF2-40B4-BE49-F238E27FC236}">
                <a16:creationId xmlns:a16="http://schemas.microsoft.com/office/drawing/2014/main" id="{2DA2B427-BCC3-4625-B8E0-60A5B2FD17C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5892"/>
          <a:stretch/>
        </p:blipFill>
        <p:spPr>
          <a:xfrm>
            <a:off x="323557" y="1816661"/>
            <a:ext cx="11521440" cy="5174982"/>
          </a:xfrm>
        </p:spPr>
      </p:pic>
    </p:spTree>
    <p:extLst>
      <p:ext uri="{BB962C8B-B14F-4D97-AF65-F5344CB8AC3E}">
        <p14:creationId xmlns:p14="http://schemas.microsoft.com/office/powerpoint/2010/main" val="4131717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64A5-09F6-4A86-BB79-7FC6B67AA7BF}"/>
              </a:ext>
            </a:extLst>
          </p:cNvPr>
          <p:cNvSpPr>
            <a:spLocks noGrp="1"/>
          </p:cNvSpPr>
          <p:nvPr>
            <p:ph type="title"/>
          </p:nvPr>
        </p:nvSpPr>
        <p:spPr/>
        <p:txBody>
          <a:bodyPr/>
          <a:lstStyle/>
          <a:p>
            <a:r>
              <a:rPr lang="en-US" b="1" i="1" u="sng" dirty="0">
                <a:solidFill>
                  <a:schemeClr val="accent6">
                    <a:lumMod val="60000"/>
                    <a:lumOff val="40000"/>
                  </a:schemeClr>
                </a:solidFill>
              </a:rPr>
              <a:t>Edit course:- </a:t>
            </a:r>
            <a:r>
              <a:rPr lang="en-US" sz="4000" dirty="0">
                <a:solidFill>
                  <a:schemeClr val="bg1">
                    <a:lumMod val="50000"/>
                  </a:schemeClr>
                </a:solidFill>
              </a:rPr>
              <a:t>only teachers can edit the course details</a:t>
            </a:r>
            <a:endParaRPr lang="en-US" dirty="0">
              <a:solidFill>
                <a:schemeClr val="bg1">
                  <a:lumMod val="50000"/>
                </a:schemeClr>
              </a:solidFill>
            </a:endParaRPr>
          </a:p>
        </p:txBody>
      </p:sp>
      <p:pic>
        <p:nvPicPr>
          <p:cNvPr id="5" name="Content Placeholder 4">
            <a:extLst>
              <a:ext uri="{FF2B5EF4-FFF2-40B4-BE49-F238E27FC236}">
                <a16:creationId xmlns:a16="http://schemas.microsoft.com/office/drawing/2014/main" id="{F62C8D72-15EE-42BE-8780-1EA749194B0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7854"/>
          <a:stretch/>
        </p:blipFill>
        <p:spPr>
          <a:xfrm>
            <a:off x="168812" y="1690688"/>
            <a:ext cx="11802794" cy="4940936"/>
          </a:xfrm>
        </p:spPr>
      </p:pic>
    </p:spTree>
    <p:extLst>
      <p:ext uri="{BB962C8B-B14F-4D97-AF65-F5344CB8AC3E}">
        <p14:creationId xmlns:p14="http://schemas.microsoft.com/office/powerpoint/2010/main" val="52782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1492-7300-4703-959C-C4A8C364EB27}"/>
              </a:ext>
            </a:extLst>
          </p:cNvPr>
          <p:cNvSpPr>
            <a:spLocks noGrp="1"/>
          </p:cNvSpPr>
          <p:nvPr>
            <p:ph type="title"/>
          </p:nvPr>
        </p:nvSpPr>
        <p:spPr>
          <a:xfrm>
            <a:off x="0" y="101600"/>
            <a:ext cx="12192000" cy="2278743"/>
          </a:xfrm>
        </p:spPr>
        <p:txBody>
          <a:bodyPr>
            <a:normAutofit fontScale="90000"/>
          </a:bodyPr>
          <a:lstStyle/>
          <a:p>
            <a:r>
              <a:rPr lang="en-US" b="1" i="1" u="sng" dirty="0">
                <a:solidFill>
                  <a:schemeClr val="accent6">
                    <a:lumMod val="60000"/>
                    <a:lumOff val="40000"/>
                  </a:schemeClr>
                </a:solidFill>
              </a:rPr>
              <a:t>Welcome page:-</a:t>
            </a:r>
            <a:br>
              <a:rPr lang="en-US" dirty="0"/>
            </a:br>
            <a:r>
              <a:rPr lang="en-US" sz="4000" dirty="0">
                <a:solidFill>
                  <a:schemeClr val="bg1">
                    <a:lumMod val="50000"/>
                  </a:schemeClr>
                </a:solidFill>
              </a:rPr>
              <a:t>first page you can see it have some information about my website and how to contact with me</a:t>
            </a:r>
            <a:br>
              <a:rPr lang="en-US" sz="4000" dirty="0">
                <a:solidFill>
                  <a:schemeClr val="bg1">
                    <a:lumMod val="50000"/>
                  </a:schemeClr>
                </a:solidFill>
              </a:rPr>
            </a:br>
            <a:r>
              <a:rPr lang="en-US" sz="4000" dirty="0">
                <a:solidFill>
                  <a:schemeClr val="bg1">
                    <a:lumMod val="50000"/>
                  </a:schemeClr>
                </a:solidFill>
              </a:rPr>
              <a:t>it has home button when you click it you will enter to home page</a:t>
            </a:r>
          </a:p>
        </p:txBody>
      </p:sp>
      <p:pic>
        <p:nvPicPr>
          <p:cNvPr id="5" name="Content Placeholder 4">
            <a:extLst>
              <a:ext uri="{FF2B5EF4-FFF2-40B4-BE49-F238E27FC236}">
                <a16:creationId xmlns:a16="http://schemas.microsoft.com/office/drawing/2014/main" id="{C6FF7F76-B68E-4311-A4F9-FF895CFDD1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06662"/>
            <a:ext cx="12421772" cy="4351338"/>
          </a:xfrm>
        </p:spPr>
      </p:pic>
    </p:spTree>
    <p:extLst>
      <p:ext uri="{BB962C8B-B14F-4D97-AF65-F5344CB8AC3E}">
        <p14:creationId xmlns:p14="http://schemas.microsoft.com/office/powerpoint/2010/main" val="428565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BB264F-E156-4209-A2D7-366053909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87" y="246743"/>
            <a:ext cx="11858170" cy="6502400"/>
          </a:xfrm>
        </p:spPr>
      </p:pic>
    </p:spTree>
    <p:extLst>
      <p:ext uri="{BB962C8B-B14F-4D97-AF65-F5344CB8AC3E}">
        <p14:creationId xmlns:p14="http://schemas.microsoft.com/office/powerpoint/2010/main" val="363515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1A60-04EF-47CE-B85C-B013C330772E}"/>
              </a:ext>
            </a:extLst>
          </p:cNvPr>
          <p:cNvSpPr>
            <a:spLocks noGrp="1"/>
          </p:cNvSpPr>
          <p:nvPr>
            <p:ph type="title"/>
          </p:nvPr>
        </p:nvSpPr>
        <p:spPr>
          <a:xfrm>
            <a:off x="246743" y="365125"/>
            <a:ext cx="11843656" cy="1325563"/>
          </a:xfrm>
        </p:spPr>
        <p:txBody>
          <a:bodyPr>
            <a:normAutofit/>
          </a:bodyPr>
          <a:lstStyle/>
          <a:p>
            <a:r>
              <a:rPr lang="en-US" dirty="0">
                <a:solidFill>
                  <a:schemeClr val="accent6">
                    <a:lumMod val="60000"/>
                    <a:lumOff val="40000"/>
                  </a:schemeClr>
                </a:solidFill>
              </a:rPr>
              <a:t>Register page:- </a:t>
            </a:r>
            <a:r>
              <a:rPr lang="en-US" sz="3600" dirty="0">
                <a:solidFill>
                  <a:schemeClr val="bg1">
                    <a:lumMod val="50000"/>
                  </a:schemeClr>
                </a:solidFill>
              </a:rPr>
              <a:t>you can create your new user account as a student or as a teacher to be able to access the website</a:t>
            </a:r>
            <a:endParaRPr lang="en-US" dirty="0">
              <a:solidFill>
                <a:schemeClr val="bg1">
                  <a:lumMod val="50000"/>
                </a:schemeClr>
              </a:solidFill>
            </a:endParaRPr>
          </a:p>
        </p:txBody>
      </p:sp>
      <p:pic>
        <p:nvPicPr>
          <p:cNvPr id="9" name="Content Placeholder 8">
            <a:extLst>
              <a:ext uri="{FF2B5EF4-FFF2-40B4-BE49-F238E27FC236}">
                <a16:creationId xmlns:a16="http://schemas.microsoft.com/office/drawing/2014/main" id="{C04BEA31-A326-4CCB-A301-782D7AFDD9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114" y="1825624"/>
            <a:ext cx="11974285" cy="5032375"/>
          </a:xfrm>
        </p:spPr>
      </p:pic>
    </p:spTree>
    <p:extLst>
      <p:ext uri="{BB962C8B-B14F-4D97-AF65-F5344CB8AC3E}">
        <p14:creationId xmlns:p14="http://schemas.microsoft.com/office/powerpoint/2010/main" val="97342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1A60-04EF-47CE-B85C-B013C330772E}"/>
              </a:ext>
            </a:extLst>
          </p:cNvPr>
          <p:cNvSpPr>
            <a:spLocks noGrp="1"/>
          </p:cNvSpPr>
          <p:nvPr>
            <p:ph type="title"/>
          </p:nvPr>
        </p:nvSpPr>
        <p:spPr>
          <a:xfrm>
            <a:off x="246743" y="365125"/>
            <a:ext cx="11843656" cy="1325563"/>
          </a:xfrm>
        </p:spPr>
        <p:txBody>
          <a:bodyPr>
            <a:normAutofit/>
          </a:bodyPr>
          <a:lstStyle/>
          <a:p>
            <a:r>
              <a:rPr lang="en-US" b="1" i="1" u="sng" dirty="0">
                <a:solidFill>
                  <a:schemeClr val="accent6">
                    <a:lumMod val="60000"/>
                    <a:lumOff val="40000"/>
                  </a:schemeClr>
                </a:solidFill>
              </a:rPr>
              <a:t>login page:- </a:t>
            </a:r>
            <a:r>
              <a:rPr lang="en-US" sz="3600" dirty="0">
                <a:solidFill>
                  <a:schemeClr val="bg1">
                    <a:lumMod val="50000"/>
                  </a:schemeClr>
                </a:solidFill>
              </a:rPr>
              <a:t>you have to login first by your email and password to be able to enter the website</a:t>
            </a:r>
            <a:endParaRPr lang="en-US" dirty="0">
              <a:solidFill>
                <a:schemeClr val="bg1">
                  <a:lumMod val="50000"/>
                </a:schemeClr>
              </a:solidFill>
            </a:endParaRPr>
          </a:p>
        </p:txBody>
      </p:sp>
      <p:pic>
        <p:nvPicPr>
          <p:cNvPr id="6" name="Content Placeholder 5">
            <a:extLst>
              <a:ext uri="{FF2B5EF4-FFF2-40B4-BE49-F238E27FC236}">
                <a16:creationId xmlns:a16="http://schemas.microsoft.com/office/drawing/2014/main" id="{D3AA260C-767C-416F-BE24-A3DF21EEE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43" y="1825624"/>
            <a:ext cx="11843656" cy="4865461"/>
          </a:xfrm>
        </p:spPr>
      </p:pic>
    </p:spTree>
    <p:extLst>
      <p:ext uri="{BB962C8B-B14F-4D97-AF65-F5344CB8AC3E}">
        <p14:creationId xmlns:p14="http://schemas.microsoft.com/office/powerpoint/2010/main" val="161746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1A60-04EF-47CE-B85C-B013C330772E}"/>
              </a:ext>
            </a:extLst>
          </p:cNvPr>
          <p:cNvSpPr>
            <a:spLocks noGrp="1"/>
          </p:cNvSpPr>
          <p:nvPr>
            <p:ph type="title"/>
          </p:nvPr>
        </p:nvSpPr>
        <p:spPr>
          <a:xfrm>
            <a:off x="246743" y="365125"/>
            <a:ext cx="11843656" cy="1325563"/>
          </a:xfrm>
        </p:spPr>
        <p:txBody>
          <a:bodyPr>
            <a:normAutofit fontScale="90000"/>
          </a:bodyPr>
          <a:lstStyle/>
          <a:p>
            <a:r>
              <a:rPr lang="en-US" b="1" i="1" u="sng" dirty="0">
                <a:solidFill>
                  <a:schemeClr val="accent6">
                    <a:lumMod val="60000"/>
                    <a:lumOff val="40000"/>
                  </a:schemeClr>
                </a:solidFill>
              </a:rPr>
              <a:t>Home page:- </a:t>
            </a:r>
            <a:r>
              <a:rPr lang="en-US" sz="4000" dirty="0">
                <a:solidFill>
                  <a:schemeClr val="bg1">
                    <a:lumMod val="50000"/>
                  </a:schemeClr>
                </a:solidFill>
              </a:rPr>
              <a:t>it contains some data about me and my site and also contains dropdown menu with important website pages</a:t>
            </a:r>
          </a:p>
        </p:txBody>
      </p:sp>
      <p:pic>
        <p:nvPicPr>
          <p:cNvPr id="6" name="Content Placeholder 5">
            <a:extLst>
              <a:ext uri="{FF2B5EF4-FFF2-40B4-BE49-F238E27FC236}">
                <a16:creationId xmlns:a16="http://schemas.microsoft.com/office/drawing/2014/main" id="{BF43B3B4-77D3-4B6A-96ED-61DA8EEE97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43" y="1825625"/>
            <a:ext cx="11843656" cy="4923518"/>
          </a:xfrm>
        </p:spPr>
      </p:pic>
    </p:spTree>
    <p:extLst>
      <p:ext uri="{BB962C8B-B14F-4D97-AF65-F5344CB8AC3E}">
        <p14:creationId xmlns:p14="http://schemas.microsoft.com/office/powerpoint/2010/main" val="3592717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7158-B080-44AC-9987-558D8FB5D670}"/>
              </a:ext>
            </a:extLst>
          </p:cNvPr>
          <p:cNvSpPr>
            <a:spLocks noGrp="1"/>
          </p:cNvSpPr>
          <p:nvPr>
            <p:ph type="title"/>
          </p:nvPr>
        </p:nvSpPr>
        <p:spPr>
          <a:xfrm>
            <a:off x="365760" y="188687"/>
            <a:ext cx="12149183" cy="1618116"/>
          </a:xfrm>
        </p:spPr>
        <p:txBody>
          <a:bodyPr/>
          <a:lstStyle/>
          <a:p>
            <a:r>
              <a:rPr lang="en-US" b="1" i="1" u="sng" dirty="0">
                <a:solidFill>
                  <a:schemeClr val="accent6">
                    <a:lumMod val="60000"/>
                    <a:lumOff val="40000"/>
                  </a:schemeClr>
                </a:solidFill>
              </a:rPr>
              <a:t>Student home:- </a:t>
            </a:r>
            <a:r>
              <a:rPr lang="en-US" sz="4000" dirty="0">
                <a:solidFill>
                  <a:schemeClr val="bg1">
                    <a:lumMod val="50000"/>
                  </a:schemeClr>
                </a:solidFill>
              </a:rPr>
              <a:t>it appears to student user</a:t>
            </a:r>
            <a:endParaRPr lang="en-US" dirty="0">
              <a:solidFill>
                <a:schemeClr val="bg1">
                  <a:lumMod val="50000"/>
                </a:schemeClr>
              </a:solidFill>
            </a:endParaRPr>
          </a:p>
        </p:txBody>
      </p:sp>
      <p:pic>
        <p:nvPicPr>
          <p:cNvPr id="5" name="Content Placeholder 4">
            <a:extLst>
              <a:ext uri="{FF2B5EF4-FFF2-40B4-BE49-F238E27FC236}">
                <a16:creationId xmlns:a16="http://schemas.microsoft.com/office/drawing/2014/main" id="{2A665B3F-0C90-4FB5-B4FE-5D666E2458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 y="1491175"/>
            <a:ext cx="11718387" cy="5001700"/>
          </a:xfrm>
        </p:spPr>
      </p:pic>
    </p:spTree>
    <p:extLst>
      <p:ext uri="{BB962C8B-B14F-4D97-AF65-F5344CB8AC3E}">
        <p14:creationId xmlns:p14="http://schemas.microsoft.com/office/powerpoint/2010/main" val="402821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1A60-04EF-47CE-B85C-B013C330772E}"/>
              </a:ext>
            </a:extLst>
          </p:cNvPr>
          <p:cNvSpPr>
            <a:spLocks noGrp="1"/>
          </p:cNvSpPr>
          <p:nvPr>
            <p:ph type="title"/>
          </p:nvPr>
        </p:nvSpPr>
        <p:spPr>
          <a:xfrm>
            <a:off x="246743" y="365125"/>
            <a:ext cx="11843656" cy="1325563"/>
          </a:xfrm>
        </p:spPr>
        <p:txBody>
          <a:bodyPr>
            <a:normAutofit/>
          </a:bodyPr>
          <a:lstStyle/>
          <a:p>
            <a:r>
              <a:rPr lang="en-US" b="1" i="1" u="sng" dirty="0">
                <a:solidFill>
                  <a:schemeClr val="accent6">
                    <a:lumMod val="60000"/>
                    <a:lumOff val="40000"/>
                  </a:schemeClr>
                </a:solidFill>
              </a:rPr>
              <a:t>Teacher home:- </a:t>
            </a:r>
            <a:r>
              <a:rPr lang="en-US" sz="3200" dirty="0">
                <a:solidFill>
                  <a:schemeClr val="bg1">
                    <a:lumMod val="50000"/>
                  </a:schemeClr>
                </a:solidFill>
              </a:rPr>
              <a:t>it appears to teacher user</a:t>
            </a:r>
            <a:endParaRPr lang="en-US" dirty="0">
              <a:solidFill>
                <a:schemeClr val="bg1">
                  <a:lumMod val="50000"/>
                </a:schemeClr>
              </a:solidFill>
            </a:endParaRPr>
          </a:p>
        </p:txBody>
      </p:sp>
      <p:pic>
        <p:nvPicPr>
          <p:cNvPr id="6" name="Content Placeholder 5">
            <a:extLst>
              <a:ext uri="{FF2B5EF4-FFF2-40B4-BE49-F238E27FC236}">
                <a16:creationId xmlns:a16="http://schemas.microsoft.com/office/drawing/2014/main" id="{D2D49C76-4B1D-4D1A-9B6D-D82883C27E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43" y="1690687"/>
            <a:ext cx="11843655" cy="5033669"/>
          </a:xfrm>
        </p:spPr>
      </p:pic>
    </p:spTree>
    <p:extLst>
      <p:ext uri="{BB962C8B-B14F-4D97-AF65-F5344CB8AC3E}">
        <p14:creationId xmlns:p14="http://schemas.microsoft.com/office/powerpoint/2010/main" val="202748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DCD0-3179-4773-9CDA-91D13D157B06}"/>
              </a:ext>
            </a:extLst>
          </p:cNvPr>
          <p:cNvSpPr>
            <a:spLocks noGrp="1"/>
          </p:cNvSpPr>
          <p:nvPr>
            <p:ph type="title"/>
          </p:nvPr>
        </p:nvSpPr>
        <p:spPr/>
        <p:txBody>
          <a:bodyPr>
            <a:normAutofit fontScale="90000"/>
          </a:bodyPr>
          <a:lstStyle/>
          <a:p>
            <a:r>
              <a:rPr lang="en-US" b="1" i="1" u="sng" dirty="0">
                <a:solidFill>
                  <a:schemeClr val="accent6">
                    <a:lumMod val="60000"/>
                    <a:lumOff val="40000"/>
                  </a:schemeClr>
                </a:solidFill>
              </a:rPr>
              <a:t>User profile:- </a:t>
            </a:r>
            <a:r>
              <a:rPr lang="en-US" sz="3600" dirty="0">
                <a:solidFill>
                  <a:schemeClr val="bg1">
                    <a:lumMod val="50000"/>
                  </a:schemeClr>
                </a:solidFill>
              </a:rPr>
              <a:t>it</a:t>
            </a:r>
            <a:r>
              <a:rPr lang="en-US" dirty="0">
                <a:solidFill>
                  <a:schemeClr val="bg1">
                    <a:lumMod val="50000"/>
                  </a:schemeClr>
                </a:solidFill>
              </a:rPr>
              <a:t> </a:t>
            </a:r>
            <a:r>
              <a:rPr lang="en-US" sz="3600" dirty="0">
                <a:solidFill>
                  <a:schemeClr val="bg1">
                    <a:lumMod val="50000"/>
                  </a:schemeClr>
                </a:solidFill>
              </a:rPr>
              <a:t>contains your personal information as name and email, you can also edit in it , when you press back button you will return to courses page</a:t>
            </a:r>
            <a:endParaRPr lang="en-US" dirty="0">
              <a:solidFill>
                <a:schemeClr val="bg1">
                  <a:lumMod val="50000"/>
                </a:schemeClr>
              </a:solidFill>
            </a:endParaRPr>
          </a:p>
        </p:txBody>
      </p:sp>
      <p:pic>
        <p:nvPicPr>
          <p:cNvPr id="5" name="Content Placeholder 4">
            <a:extLst>
              <a:ext uri="{FF2B5EF4-FFF2-40B4-BE49-F238E27FC236}">
                <a16:creationId xmlns:a16="http://schemas.microsoft.com/office/drawing/2014/main" id="{2CF27095-B166-4DEF-8F09-393579D762E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81" r="1381" b="52403"/>
          <a:stretch/>
        </p:blipFill>
        <p:spPr>
          <a:xfrm>
            <a:off x="548640" y="1825625"/>
            <a:ext cx="11338561" cy="4884664"/>
          </a:xfrm>
          <a:prstGeom prst="rect">
            <a:avLst/>
          </a:prstGeom>
        </p:spPr>
      </p:pic>
    </p:spTree>
    <p:extLst>
      <p:ext uri="{BB962C8B-B14F-4D97-AF65-F5344CB8AC3E}">
        <p14:creationId xmlns:p14="http://schemas.microsoft.com/office/powerpoint/2010/main" val="1690079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304</Words>
  <Application>Microsoft Office PowerPoint</Application>
  <PresentationFormat>Widescreen</PresentationFormat>
  <Paragraphs>22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Welcome page:- first page you can see it have some information about my website and how to contact with me it has home button when you click it you will enter to home page</vt:lpstr>
      <vt:lpstr>PowerPoint Presentation</vt:lpstr>
      <vt:lpstr>Register page:- you can create your new user account as a student or as a teacher to be able to access the website</vt:lpstr>
      <vt:lpstr>login page:- you have to login first by your email and password to be able to enter the website</vt:lpstr>
      <vt:lpstr>Home page:- it contains some data about me and my site and also contains dropdown menu with important website pages</vt:lpstr>
      <vt:lpstr>Student home:- it appears to student user</vt:lpstr>
      <vt:lpstr>Teacher home:- it appears to teacher user</vt:lpstr>
      <vt:lpstr>User profile:- it contains your personal information as name and email, you can also edit in it , when you press back button you will return to courses page</vt:lpstr>
      <vt:lpstr>Teacher courses:- teacher can only see and edit or delete his own courses, teacher can create new course</vt:lpstr>
      <vt:lpstr>Another teacher courses:- </vt:lpstr>
      <vt:lpstr>Student courses:- student can show all courses that created by teachers and also can enroll any course, when student enroll any course it will be disappeared in enroll button for him </vt:lpstr>
      <vt:lpstr>My enrolled courses:- it contains courses that student has enrolled and the time it was enrolled at</vt:lpstr>
      <vt:lpstr>If student did not enroll any course</vt:lpstr>
      <vt:lpstr>Student course Show :- student can show course details and  add reviews to the courses </vt:lpstr>
      <vt:lpstr>Teacher course Show :- teacher can only show reviews into his courses he can not add reviews and also he can edit into his course details</vt:lpstr>
      <vt:lpstr>Edit course:- only teachers can edit the course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Rizk Isak</dc:creator>
  <cp:lastModifiedBy>Rizk Isak</cp:lastModifiedBy>
  <cp:revision>27</cp:revision>
  <dcterms:created xsi:type="dcterms:W3CDTF">2020-11-25T19:44:51Z</dcterms:created>
  <dcterms:modified xsi:type="dcterms:W3CDTF">2020-11-25T21:03:41Z</dcterms:modified>
</cp:coreProperties>
</file>