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6" r:id="rId3"/>
    <p:sldId id="282" r:id="rId4"/>
    <p:sldId id="277" r:id="rId5"/>
    <p:sldId id="260" r:id="rId6"/>
    <p:sldId id="263" r:id="rId7"/>
    <p:sldId id="285" r:id="rId8"/>
    <p:sldId id="288" r:id="rId9"/>
    <p:sldId id="279" r:id="rId10"/>
    <p:sldId id="286" r:id="rId11"/>
    <p:sldId id="284" r:id="rId12"/>
    <p:sldId id="280" r:id="rId13"/>
    <p:sldId id="278" r:id="rId14"/>
    <p:sldId id="281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Modelling area" id="{37157C53-D5E5-45A4-8A4C-1A6316989718}">
          <p14:sldIdLst>
            <p14:sldId id="285"/>
            <p14:sldId id="288"/>
          </p14:sldIdLst>
        </p14:section>
        <p14:section name="relics" id="{913878ED-508D-49E0-B327-18C94CF48E31}">
          <p14:sldIdLst>
            <p14:sldId id="279"/>
            <p14:sldId id="286"/>
            <p14:sldId id="284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96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9DDC8-5590-434B-9C56-6F0CAB9C410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2D87-3411-4B6F-A0B9-C415849E2B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5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published version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Chiarcos et al. 2020@GlobaLex</a:t>
            </a:r>
          </a:p>
          <a:p>
            <a:r>
              <a:rPr lang="de-DE" dirty="0" smtClean="0"/>
              <a:t>(embeddings, collocations and similarity omitted)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2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00506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07940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210616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898035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458112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989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49122" y="4973474"/>
            <a:ext cx="1077613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2075622" y="3546975"/>
            <a:ext cx="780289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935768" y="4686829"/>
            <a:ext cx="46770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2365855" y="3256741"/>
            <a:ext cx="150801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902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63691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012160" y="2332330"/>
            <a:ext cx="1172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343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4225902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84694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184694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Frequency and </a:t>
            </a:r>
            <a:r>
              <a:rPr lang="de-DE" dirty="0" smtClean="0"/>
              <a:t>Attestation (Chiarcos et al. 2020@GlobaLex)</a:t>
            </a:r>
            <a:endParaRPr lang="de-DE" dirty="0"/>
          </a:p>
        </p:txBody>
      </p:sp>
      <p:sp>
        <p:nvSpPr>
          <p:cNvPr id="90" name="TextBox 89"/>
          <p:cNvSpPr txBox="1"/>
          <p:nvPr/>
        </p:nvSpPr>
        <p:spPr>
          <a:xfrm>
            <a:off x="2339752" y="3717032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92" name="Elbow Connector 91"/>
          <p:cNvCxnSpPr>
            <a:stCxn id="97" idx="3"/>
            <a:endCxn id="94" idx="1"/>
          </p:cNvCxnSpPr>
          <p:nvPr/>
        </p:nvCxnSpPr>
        <p:spPr>
          <a:xfrm>
            <a:off x="6352950" y="3543399"/>
            <a:ext cx="881754" cy="2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34704" y="3222601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95" name="TextBox 94"/>
          <p:cNvSpPr txBox="1"/>
          <p:nvPr/>
        </p:nvSpPr>
        <p:spPr>
          <a:xfrm>
            <a:off x="6423507" y="31409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4009360" y="3081734"/>
            <a:ext cx="2343590" cy="923330"/>
            <a:chOff x="8176191" y="6000546"/>
            <a:chExt cx="2343590" cy="923330"/>
          </a:xfrm>
        </p:grpSpPr>
        <p:sp>
          <p:nvSpPr>
            <p:cNvPr id="97" name="TextBox 96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 string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19544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4" idx="0"/>
            <a:endCxn id="14" idx="1"/>
          </p:cNvCxnSpPr>
          <p:nvPr/>
        </p:nvCxnSpPr>
        <p:spPr>
          <a:xfrm rot="5400000" flipH="1" flipV="1">
            <a:off x="1774011" y="1553173"/>
            <a:ext cx="1672733" cy="323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0"/>
            <a:endCxn id="97" idx="1"/>
          </p:cNvCxnSpPr>
          <p:nvPr/>
        </p:nvCxnSpPr>
        <p:spPr>
          <a:xfrm rot="5400000" flipH="1" flipV="1">
            <a:off x="2271274" y="2266978"/>
            <a:ext cx="461665" cy="3014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98397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5962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694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427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1595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7787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12735" y="4988770"/>
            <a:ext cx="1150387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741911" y="3859595"/>
            <a:ext cx="1447711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97105" y="5304401"/>
            <a:ext cx="1745035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20076" y="4181429"/>
            <a:ext cx="2042359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36467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362644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782194" y="3969930"/>
            <a:ext cx="16701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6351" y="362644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39699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85861" y="428129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613451" y="4168639"/>
            <a:ext cx="3404161" cy="670904"/>
          </a:xfrm>
          <a:prstGeom prst="bentConnector3">
            <a:avLst>
              <a:gd name="adj1" fmla="val 3501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359837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</a:t>
            </a:r>
            <a:r>
              <a:rPr lang="de-DE" dirty="0" smtClean="0"/>
              <a:t>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</a:t>
            </a:r>
            <a:r>
              <a:rPr lang="de-DE" dirty="0" smtClean="0"/>
              <a:t>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255205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69607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>
            <a:off x="7308304" y="4839543"/>
            <a:ext cx="720080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2" idx="1"/>
          </p:cNvCxnSpPr>
          <p:nvPr/>
        </p:nvCxnSpPr>
        <p:spPr>
          <a:xfrm flipV="1">
            <a:off x="1613451" y="2960002"/>
            <a:ext cx="2382485" cy="12974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14" idx="1"/>
          </p:cNvCxnSpPr>
          <p:nvPr/>
        </p:nvCxnSpPr>
        <p:spPr>
          <a:xfrm flipV="1">
            <a:off x="1613451" y="3969931"/>
            <a:ext cx="2382485" cy="23935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9393" y="502719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07722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</p:cNvCxnSpPr>
          <p:nvPr/>
        </p:nvCxnSpPr>
        <p:spPr>
          <a:xfrm flipH="1">
            <a:off x="994852" y="1983541"/>
            <a:ext cx="14859" cy="2089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049739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246057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14209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27131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46600" y="1604917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18832" y="547196"/>
            <a:ext cx="206732" cy="19087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>
            <a:off x="5076553" y="1974249"/>
            <a:ext cx="9874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1964957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824176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61391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529191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43808" y="507589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6284767" y="544522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017612" y="4377878"/>
            <a:ext cx="2290692" cy="923330"/>
            <a:chOff x="8176191" y="6138279"/>
            <a:chExt cx="2290692" cy="923330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168639"/>
            <a:ext cx="2382485" cy="13079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5301208"/>
            <a:ext cx="1249720" cy="17537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28384" y="4520486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72" name="TextBox 71"/>
          <p:cNvSpPr txBox="1"/>
          <p:nvPr/>
        </p:nvSpPr>
        <p:spPr>
          <a:xfrm>
            <a:off x="7308304" y="436510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452320" y="36467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52320" y="39699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6176918" y="2960002"/>
            <a:ext cx="1769255" cy="6867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4232702" y="707722"/>
            <a:ext cx="3713471" cy="293904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636391" y="261477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7140447" y="74256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578" y="3913806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3779748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793297" y="375942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782194" y="4102913"/>
            <a:ext cx="16701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6351" y="3759423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4102914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2555776" y="4098472"/>
            <a:ext cx="1440160" cy="444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52320" y="3779747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52320" y="4102913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376253" y="335699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91680" y="3718773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32" name="Elbow Connector 31"/>
          <p:cNvCxnSpPr>
            <a:stCxn id="23" idx="3"/>
            <a:endCxn id="18" idx="1"/>
          </p:cNvCxnSpPr>
          <p:nvPr/>
        </p:nvCxnSpPr>
        <p:spPr>
          <a:xfrm>
            <a:off x="1613451" y="3541658"/>
            <a:ext cx="2094453" cy="17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3"/>
            <a:endCxn id="43" idx="1"/>
          </p:cNvCxnSpPr>
          <p:nvPr/>
        </p:nvCxnSpPr>
        <p:spPr>
          <a:xfrm flipV="1">
            <a:off x="6051494" y="3536142"/>
            <a:ext cx="1183210" cy="72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6386" y="3680158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34704" y="3212976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6298600" y="356372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707904" y="3081734"/>
            <a:ext cx="2343590" cy="923330"/>
            <a:chOff x="8176191" y="6000546"/>
            <a:chExt cx="2343590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 string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7619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5661248"/>
            <a:ext cx="1804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not discussed yet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Area for drafting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 (CC, 2020-06-25)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2940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2228671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</a:t>
            </a:r>
            <a:r>
              <a:rPr lang="de-DE" dirty="0" smtClean="0"/>
              <a:t>String</a:t>
            </a:r>
            <a:endParaRPr lang="de-DE" dirty="0" smtClean="0"/>
          </a:p>
          <a:p>
            <a:r>
              <a:rPr lang="de-DE" dirty="0" smtClean="0"/>
              <a:t>dc:extent</a:t>
            </a:r>
          </a:p>
          <a:p>
            <a:r>
              <a:rPr lang="de-DE" dirty="0" smtClean="0"/>
              <a:t>rdf:value</a:t>
            </a:r>
            <a:r>
              <a:rPr lang="de-DE" dirty="0" smtClean="0"/>
              <a:t>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178504" y="2814069"/>
            <a:ext cx="1529400" cy="1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1760" y="24208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  <a:endCxn id="12" idx="1"/>
          </p:cNvCxnSpPr>
          <p:nvPr/>
        </p:nvCxnSpPr>
        <p:spPr>
          <a:xfrm>
            <a:off x="5888886" y="2828836"/>
            <a:ext cx="1050882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0327" y="243018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07904" y="2532804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656495"/>
            <a:ext cx="829073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47664" y="4162762"/>
            <a:ext cx="1959126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TimeSeries</a:t>
            </a:r>
          </a:p>
          <a:p>
            <a:r>
              <a:rPr lang="de-DE" dirty="0" smtClean="0"/>
              <a:t>rdf:value !rdf:JSON</a:t>
            </a:r>
          </a:p>
          <a:p>
            <a:pPr algn="r"/>
            <a:r>
              <a:rPr lang="de-DE" dirty="0" smtClean="0"/>
              <a:t>(JSON array)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668503" y="4172054"/>
            <a:ext cx="2199641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Bag (of words)</a:t>
            </a:r>
          </a:p>
          <a:p>
            <a:r>
              <a:rPr lang="de-DE" dirty="0" smtClean="0"/>
              <a:t>rdf:value rdf:JSON</a:t>
            </a:r>
          </a:p>
          <a:p>
            <a:r>
              <a:rPr lang="de-DE" dirty="0" smtClean="0"/>
              <a:t>	(JSON map)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040029" y="4172054"/>
            <a:ext cx="2636427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FixedSizeVector</a:t>
            </a:r>
          </a:p>
          <a:p>
            <a:r>
              <a:rPr lang="de-DE" dirty="0" smtClean="0"/>
              <a:t>rdf:value ?xsd:string (orig)</a:t>
            </a:r>
          </a:p>
          <a:p>
            <a:r>
              <a:rPr lang="de-DE" dirty="0"/>
              <a:t>	</a:t>
            </a:r>
            <a:r>
              <a:rPr lang="de-DE" dirty="0" smtClean="0"/>
              <a:t>(JSON array?)</a:t>
            </a:r>
          </a:p>
        </p:txBody>
      </p:sp>
      <p:cxnSp>
        <p:nvCxnSpPr>
          <p:cNvPr id="17" name="Elbow Connector 16"/>
          <p:cNvCxnSpPr>
            <a:stCxn id="14" idx="0"/>
            <a:endCxn id="20" idx="3"/>
          </p:cNvCxnSpPr>
          <p:nvPr/>
        </p:nvCxnSpPr>
        <p:spPr>
          <a:xfrm rot="5400000" flipH="1" flipV="1">
            <a:off x="3372778" y="2750439"/>
            <a:ext cx="566772" cy="2257875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6" idx="0"/>
            <a:endCxn id="20" idx="3"/>
          </p:cNvCxnSpPr>
          <p:nvPr/>
        </p:nvCxnSpPr>
        <p:spPr>
          <a:xfrm rot="16200000" flipV="1">
            <a:off x="5783641" y="2597451"/>
            <a:ext cx="576064" cy="2573141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" idx="0"/>
            <a:endCxn id="20" idx="0"/>
          </p:cNvCxnSpPr>
          <p:nvPr/>
        </p:nvCxnSpPr>
        <p:spPr>
          <a:xfrm flipV="1">
            <a:off x="4768324" y="3429000"/>
            <a:ext cx="16778" cy="7430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>
            <a:off x="4725666" y="3429000"/>
            <a:ext cx="118871" cy="16699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572185" y="5540206"/>
            <a:ext cx="177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recording of</a:t>
            </a:r>
          </a:p>
          <a:p>
            <a:r>
              <a:rPr lang="de-DE" dirty="0" smtClean="0"/>
              <a:t>movements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88" y="5540206"/>
            <a:ext cx="234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collocation vector,</a:t>
            </a:r>
          </a:p>
          <a:p>
            <a:r>
              <a:rPr lang="de-DE" dirty="0" smtClean="0"/>
              <a:t>weighted by frequency</a:t>
            </a:r>
          </a:p>
          <a:p>
            <a:r>
              <a:rPr lang="de-DE" dirty="0" smtClean="0"/>
              <a:t>or otherwise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05832" y="5540206"/>
            <a:ext cx="210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word (or sense)</a:t>
            </a:r>
          </a:p>
          <a:p>
            <a:r>
              <a:rPr lang="de-DE" dirty="0" smtClean="0"/>
              <a:t>embeddings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7664" y="4509120"/>
            <a:ext cx="1959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87162" y="450912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84168" y="4509120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On-screen Show (4:3)</PresentationFormat>
  <Paragraphs>285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Sandbox</vt:lpstr>
      <vt:lpstr>embedding (CC, 2020-06-25)</vt:lpstr>
      <vt:lpstr>RELICS</vt:lpstr>
      <vt:lpstr>first published version</vt:lpstr>
      <vt:lpstr>Frequency and Attestation (Chiarcos et al. 2020@GlobaLex)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59</cp:revision>
  <dcterms:created xsi:type="dcterms:W3CDTF">2018-11-04T12:28:34Z</dcterms:created>
  <dcterms:modified xsi:type="dcterms:W3CDTF">2020-06-25T11:53:17Z</dcterms:modified>
</cp:coreProperties>
</file>