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59" r:id="rId4"/>
    <p:sldId id="262" r:id="rId5"/>
    <p:sldId id="264" r:id="rId6"/>
    <p:sldId id="266" r:id="rId7"/>
    <p:sldId id="268" r:id="rId8"/>
    <p:sldId id="270"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4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p:restoredTop sz="96327"/>
  </p:normalViewPr>
  <p:slideViewPr>
    <p:cSldViewPr snapToGrid="0" snapToObjects="1">
      <p:cViewPr varScale="1">
        <p:scale>
          <a:sx n="61" d="100"/>
          <a:sy n="61" d="100"/>
        </p:scale>
        <p:origin x="224" y="1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3T20:11:09.344"/>
    </inkml:context>
    <inkml:brush xml:id="br0">
      <inkml:brushProperty name="width" value="0.025" units="cm"/>
      <inkml:brushProperty name="height" value="0.025" units="cm"/>
      <inkml:brushProperty name="color" value="#E71224"/>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C93-16EF-1248-8857-DFFBDD14C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8599B-321B-2841-BFA7-750614FF8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045089-BC6F-6442-8BEC-4B459864C518}"/>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1D11FE76-167F-8244-9F65-6B8031481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F0B62-D30E-FE4B-8D16-486288BCE21E}"/>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18143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9058-05E2-1047-AE8C-816B522FCC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162AA-639A-A54E-A1C1-593C4D86AB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4E582-E8EB-7C44-B5D2-1C7A90E19A4C}"/>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D07170FE-C716-A64E-9B5D-90925708E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E4A4A-221A-774B-8572-BE57B2DBB0A1}"/>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386137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AC5F97-9730-3949-86F8-B783DDC25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DAA23-D28B-6846-9D30-4D05805577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442AF-70E3-A944-97B8-A98EDFDA97B3}"/>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DF300408-27F2-3948-8C8C-2F3705530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CE20C-202C-5F4E-B715-295ECA510B73}"/>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329433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70E9-BE39-804F-B41C-E446F8E0DD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C0CB7-CE2D-6240-806E-39AE2D971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FFA26-AABB-5847-8E69-F4936F088751}"/>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3799E2AB-81E5-AE45-AE84-27845794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D46FA-D89C-A146-8E54-3E7E72799A7A}"/>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226486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E56B-2CE2-F446-911E-815F5A0D4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090F60-DE83-9647-B9A0-ECE469671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95E30-2BFA-C447-94A4-82044ED2428E}"/>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7AC5B5D1-6EF0-C84A-A855-3A90C82D1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2082B-7EA5-4840-ABAB-E27A01216722}"/>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235595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A57E-FA88-2D4A-B301-F353E40F3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0F2AE-5FC2-9C4C-B0C1-2AB4C89BB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21A6F-F7E0-9F49-92EB-E6C863BAA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36E2F4-98E7-6C40-B38D-0852064DCB2B}"/>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6" name="Footer Placeholder 5">
            <a:extLst>
              <a:ext uri="{FF2B5EF4-FFF2-40B4-BE49-F238E27FC236}">
                <a16:creationId xmlns:a16="http://schemas.microsoft.com/office/drawing/2014/main" id="{B1E117DA-F9F2-6247-AF84-AA3B4B41D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1FAEB-F783-9D4F-A9A0-F0DE9BACE934}"/>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38568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0F4A-8BD0-8044-82A7-3106936C4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447E06-3810-1F42-A531-A550561F8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7A4E7-F1DF-3E40-B137-9C3D34B829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F505B-2A70-654E-812F-2F5CE5216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0032C-3258-874C-9313-03AD22E31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681F4E-8B5B-CD43-A15E-3024D7D15AFD}"/>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8" name="Footer Placeholder 7">
            <a:extLst>
              <a:ext uri="{FF2B5EF4-FFF2-40B4-BE49-F238E27FC236}">
                <a16:creationId xmlns:a16="http://schemas.microsoft.com/office/drawing/2014/main" id="{AC833785-5EF6-6040-9D20-8708E7561B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63B99-BEAB-C54C-AADF-CC07C0BC0197}"/>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20377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6775-849B-6F4C-8FCA-54C019E8A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98145-76AF-AC41-AABE-4816E09F0BFF}"/>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4" name="Footer Placeholder 3">
            <a:extLst>
              <a:ext uri="{FF2B5EF4-FFF2-40B4-BE49-F238E27FC236}">
                <a16:creationId xmlns:a16="http://schemas.microsoft.com/office/drawing/2014/main" id="{E329C9D4-9A14-B442-861A-E22D09175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F481D-6C3C-1B4E-86AD-30F88D7D9F25}"/>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28419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0A12C-9618-E64F-81F5-C7651B174464}"/>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3" name="Footer Placeholder 2">
            <a:extLst>
              <a:ext uri="{FF2B5EF4-FFF2-40B4-BE49-F238E27FC236}">
                <a16:creationId xmlns:a16="http://schemas.microsoft.com/office/drawing/2014/main" id="{490A1C7D-78C6-BF42-A26C-DAFADAD970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8AE0CF-2C35-BE47-A2FD-4731851C8386}"/>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63137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E5EA-4CE6-BC43-B6BB-50A51C1BB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31EBE7-2AEE-1340-A943-ED3702629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2B48B-8772-D949-803A-25E3CB71B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72810-9C93-9B43-8EB7-8D2D4E6ACA65}"/>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6" name="Footer Placeholder 5">
            <a:extLst>
              <a:ext uri="{FF2B5EF4-FFF2-40B4-BE49-F238E27FC236}">
                <a16:creationId xmlns:a16="http://schemas.microsoft.com/office/drawing/2014/main" id="{B1FC4046-BB3A-1A43-9BCE-1CF5443CC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CC808-E3F0-5741-933B-6B0DADF6D8AF}"/>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298735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412-A02D-324E-AEF7-220C2A015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80DA9-EB3D-E745-842C-8249E2EFF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4367F-16E7-694F-B3D8-6FC6D68D8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CE6A6-30CB-2445-A382-8D13AA397805}"/>
              </a:ext>
            </a:extLst>
          </p:cNvPr>
          <p:cNvSpPr>
            <a:spLocks noGrp="1"/>
          </p:cNvSpPr>
          <p:nvPr>
            <p:ph type="dt" sz="half" idx="10"/>
          </p:nvPr>
        </p:nvSpPr>
        <p:spPr/>
        <p:txBody>
          <a:bodyPr/>
          <a:lstStyle/>
          <a:p>
            <a:fld id="{158235B7-A40E-EB4E-9836-4A8975E966CD}" type="datetimeFigureOut">
              <a:rPr lang="en-US" smtClean="0"/>
              <a:t>4/13/22</a:t>
            </a:fld>
            <a:endParaRPr lang="en-US"/>
          </a:p>
        </p:txBody>
      </p:sp>
      <p:sp>
        <p:nvSpPr>
          <p:cNvPr id="6" name="Footer Placeholder 5">
            <a:extLst>
              <a:ext uri="{FF2B5EF4-FFF2-40B4-BE49-F238E27FC236}">
                <a16:creationId xmlns:a16="http://schemas.microsoft.com/office/drawing/2014/main" id="{FDDC37D3-2732-B54A-BD01-C0F88BFF0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E85C1-EA43-E145-A642-6199E3DA8E0A}"/>
              </a:ext>
            </a:extLst>
          </p:cNvPr>
          <p:cNvSpPr>
            <a:spLocks noGrp="1"/>
          </p:cNvSpPr>
          <p:nvPr>
            <p:ph type="sldNum" sz="quarter" idx="12"/>
          </p:nvPr>
        </p:nvSpPr>
        <p:spPr/>
        <p:txBody>
          <a:bodyPr/>
          <a:lstStyle/>
          <a:p>
            <a:fld id="{13C97CC6-B307-A347-9D0E-78705662E056}" type="slidenum">
              <a:rPr lang="en-US" smtClean="0"/>
              <a:t>‹#›</a:t>
            </a:fld>
            <a:endParaRPr lang="en-US"/>
          </a:p>
        </p:txBody>
      </p:sp>
    </p:spTree>
    <p:extLst>
      <p:ext uri="{BB962C8B-B14F-4D97-AF65-F5344CB8AC3E}">
        <p14:creationId xmlns:p14="http://schemas.microsoft.com/office/powerpoint/2010/main" val="46357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5D564-A063-B846-910E-3D40B93D3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D8A9BE-DF31-DE46-B03A-0A0BA9208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C903A-BB40-054D-82C4-E425CA5EC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235B7-A40E-EB4E-9836-4A8975E966CD}" type="datetimeFigureOut">
              <a:rPr lang="en-US" smtClean="0"/>
              <a:t>4/13/22</a:t>
            </a:fld>
            <a:endParaRPr lang="en-US"/>
          </a:p>
        </p:txBody>
      </p:sp>
      <p:sp>
        <p:nvSpPr>
          <p:cNvPr id="5" name="Footer Placeholder 4">
            <a:extLst>
              <a:ext uri="{FF2B5EF4-FFF2-40B4-BE49-F238E27FC236}">
                <a16:creationId xmlns:a16="http://schemas.microsoft.com/office/drawing/2014/main" id="{798AFF3E-E050-0640-B250-77ECE516A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5CAF65-9D8E-4847-B093-373400E79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97CC6-B307-A347-9D0E-78705662E056}" type="slidenum">
              <a:rPr lang="en-US" smtClean="0"/>
              <a:t>‹#›</a:t>
            </a:fld>
            <a:endParaRPr lang="en-US"/>
          </a:p>
        </p:txBody>
      </p:sp>
    </p:spTree>
    <p:extLst>
      <p:ext uri="{BB962C8B-B14F-4D97-AF65-F5344CB8AC3E}">
        <p14:creationId xmlns:p14="http://schemas.microsoft.com/office/powerpoint/2010/main" val="1810815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 Target="slide4.xml"/><Relationship Id="rId4" Type="http://schemas.openxmlformats.org/officeDocument/2006/relationships/tags" Target="../tags/tag4.xml"/><Relationship Id="rId9"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0783BF-14C2-7E42-8BE4-F46518D2DA0F}"/>
              </a:ext>
            </a:extLst>
          </p:cNvPr>
          <p:cNvSpPr>
            <a:spLocks noGrp="1"/>
          </p:cNvSpPr>
          <p:nvPr>
            <p:ph type="subTitle" idx="1"/>
          </p:nvPr>
        </p:nvSpPr>
        <p:spPr>
          <a:xfrm>
            <a:off x="4426098" y="4105648"/>
            <a:ext cx="2925728" cy="784834"/>
          </a:xfrm>
          <a:gradFill flip="none" rotWithShape="1">
            <a:gsLst>
              <a:gs pos="16994">
                <a:srgbClr val="FCECE2">
                  <a:lumMod val="0"/>
                  <a:lumOff val="100000"/>
                </a:srgbClr>
              </a:gs>
              <a:gs pos="79004">
                <a:srgbClr val="F7C4A2"/>
              </a:gs>
              <a:gs pos="2998">
                <a:srgbClr val="FEF6F2"/>
              </a:gs>
              <a:gs pos="9994">
                <a:srgbClr val="FDF1EA"/>
              </a:gs>
              <a:gs pos="24984">
                <a:srgbClr val="FBE7D9"/>
              </a:gs>
              <a:gs pos="48988">
                <a:srgbClr val="F9D6BE"/>
              </a:gs>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shape">
              <a:fillToRect l="50000" t="50000" r="50000" b="50000"/>
            </a:path>
            <a:tileRect/>
          </a:gradFill>
          <a:ln>
            <a:gradFill flip="none" rotWithShape="1">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txBody>
          <a:bodyPr>
            <a:normAutofit/>
          </a:bodyPr>
          <a:lstStyle/>
          <a:p>
            <a:r>
              <a:rPr lang="en-US" sz="4400" dirty="0">
                <a:latin typeface="Stencil" pitchFamily="82" charset="77"/>
              </a:rPr>
              <a:t>COVID-101</a:t>
            </a:r>
          </a:p>
        </p:txBody>
      </p:sp>
      <p:grpSp>
        <p:nvGrpSpPr>
          <p:cNvPr id="7" name="Users">
            <a:extLst>
              <a:ext uri="{FF2B5EF4-FFF2-40B4-BE49-F238E27FC236}">
                <a16:creationId xmlns:a16="http://schemas.microsoft.com/office/drawing/2014/main" id="{59457B4E-DD82-C94E-AD03-0A08D0C0F099}"/>
              </a:ext>
            </a:extLst>
          </p:cNvPr>
          <p:cNvGrpSpPr>
            <a:grpSpLocks noChangeAspect="1"/>
          </p:cNvGrpSpPr>
          <p:nvPr/>
        </p:nvGrpSpPr>
        <p:grpSpPr>
          <a:xfrm>
            <a:off x="4544202" y="1209612"/>
            <a:ext cx="2689528" cy="2689528"/>
            <a:chOff x="4665185" y="3606801"/>
            <a:chExt cx="377825" cy="377825"/>
          </a:xfrm>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p:grpSpPr>
        <p:sp>
          <p:nvSpPr>
            <p:cNvPr id="8" name="Users Icon">
              <a:extLst>
                <a:ext uri="{FF2B5EF4-FFF2-40B4-BE49-F238E27FC236}">
                  <a16:creationId xmlns:a16="http://schemas.microsoft.com/office/drawing/2014/main" id="{3C511391-B24C-6B49-AF04-5117673394F8}"/>
                </a:ext>
              </a:extLst>
            </p:cNvPr>
            <p:cNvSpPr>
              <a:spLocks noChangeAspect="1" noEditPoints="1"/>
            </p:cNvSpPr>
            <p:nvPr/>
          </p:nvSpPr>
          <p:spPr bwMode="auto">
            <a:xfrm>
              <a:off x="4724716" y="3690938"/>
              <a:ext cx="258762" cy="209550"/>
            </a:xfrm>
            <a:custGeom>
              <a:avLst/>
              <a:gdLst>
                <a:gd name="connsiteX0" fmla="*/ 129225 w 258762"/>
                <a:gd name="connsiteY0" fmla="*/ 48238 h 209550"/>
                <a:gd name="connsiteX1" fmla="*/ 159604 w 258762"/>
                <a:gd name="connsiteY1" fmla="*/ 89938 h 209550"/>
                <a:gd name="connsiteX2" fmla="*/ 164779 w 258762"/>
                <a:gd name="connsiteY2" fmla="*/ 98781 h 209550"/>
                <a:gd name="connsiteX3" fmla="*/ 157611 w 258762"/>
                <a:gd name="connsiteY3" fmla="*/ 108190 h 209550"/>
                <a:gd name="connsiteX4" fmla="*/ 149590 w 258762"/>
                <a:gd name="connsiteY4" fmla="*/ 124472 h 209550"/>
                <a:gd name="connsiteX5" fmla="*/ 149590 w 258762"/>
                <a:gd name="connsiteY5" fmla="*/ 145595 h 209550"/>
                <a:gd name="connsiteX6" fmla="*/ 183384 w 258762"/>
                <a:gd name="connsiteY6" fmla="*/ 155590 h 209550"/>
                <a:gd name="connsiteX7" fmla="*/ 210321 w 258762"/>
                <a:gd name="connsiteY7" fmla="*/ 177572 h 209550"/>
                <a:gd name="connsiteX8" fmla="*/ 210321 w 258762"/>
                <a:gd name="connsiteY8" fmla="*/ 209549 h 209550"/>
                <a:gd name="connsiteX9" fmla="*/ 48440 w 258762"/>
                <a:gd name="connsiteY9" fmla="*/ 209549 h 209550"/>
                <a:gd name="connsiteX10" fmla="*/ 48440 w 258762"/>
                <a:gd name="connsiteY10" fmla="*/ 177572 h 209550"/>
                <a:gd name="connsiteX11" fmla="*/ 75377 w 258762"/>
                <a:gd name="connsiteY11" fmla="*/ 155590 h 209550"/>
                <a:gd name="connsiteX12" fmla="*/ 109171 w 258762"/>
                <a:gd name="connsiteY12" fmla="*/ 145595 h 209550"/>
                <a:gd name="connsiteX13" fmla="*/ 109171 w 258762"/>
                <a:gd name="connsiteY13" fmla="*/ 124472 h 209550"/>
                <a:gd name="connsiteX14" fmla="*/ 101150 w 258762"/>
                <a:gd name="connsiteY14" fmla="*/ 108190 h 209550"/>
                <a:gd name="connsiteX15" fmla="*/ 93982 w 258762"/>
                <a:gd name="connsiteY15" fmla="*/ 98781 h 209550"/>
                <a:gd name="connsiteX16" fmla="*/ 99157 w 258762"/>
                <a:gd name="connsiteY16" fmla="*/ 89938 h 209550"/>
                <a:gd name="connsiteX17" fmla="*/ 129225 w 258762"/>
                <a:gd name="connsiteY17" fmla="*/ 48238 h 209550"/>
                <a:gd name="connsiteX18" fmla="*/ 67329 w 258762"/>
                <a:gd name="connsiteY18" fmla="*/ 149597 h 209550"/>
                <a:gd name="connsiteX19" fmla="*/ 50717 w 258762"/>
                <a:gd name="connsiteY19" fmla="*/ 161018 h 209550"/>
                <a:gd name="connsiteX20" fmla="*/ 0 w 258762"/>
                <a:gd name="connsiteY20" fmla="*/ 161018 h 209550"/>
                <a:gd name="connsiteX21" fmla="*/ 0 w 258762"/>
                <a:gd name="connsiteY21" fmla="*/ 129334 h 209550"/>
                <a:gd name="connsiteX22" fmla="*/ 26937 w 258762"/>
                <a:gd name="connsiteY22" fmla="*/ 107352 h 209550"/>
                <a:gd name="connsiteX23" fmla="*/ 60757 w 258762"/>
                <a:gd name="connsiteY23" fmla="*/ 97356 h 209550"/>
                <a:gd name="connsiteX24" fmla="*/ 60757 w 258762"/>
                <a:gd name="connsiteY24" fmla="*/ 76234 h 209550"/>
                <a:gd name="connsiteX25" fmla="*/ 52735 w 258762"/>
                <a:gd name="connsiteY25" fmla="*/ 59952 h 209550"/>
                <a:gd name="connsiteX26" fmla="*/ 45567 w 258762"/>
                <a:gd name="connsiteY26" fmla="*/ 50250 h 209550"/>
                <a:gd name="connsiteX27" fmla="*/ 50432 w 258762"/>
                <a:gd name="connsiteY27" fmla="*/ 41679 h 209550"/>
                <a:gd name="connsiteX28" fmla="*/ 80811 w 258762"/>
                <a:gd name="connsiteY28" fmla="*/ 0 h 209550"/>
                <a:gd name="connsiteX29" fmla="*/ 111474 w 258762"/>
                <a:gd name="connsiteY29" fmla="*/ 42538 h 209550"/>
                <a:gd name="connsiteX30" fmla="*/ 88832 w 258762"/>
                <a:gd name="connsiteY30" fmla="*/ 79943 h 209550"/>
                <a:gd name="connsiteX31" fmla="*/ 83968 w 258762"/>
                <a:gd name="connsiteY31" fmla="*/ 88492 h 209550"/>
                <a:gd name="connsiteX32" fmla="*/ 89117 w 258762"/>
                <a:gd name="connsiteY32" fmla="*/ 100206 h 209550"/>
                <a:gd name="connsiteX33" fmla="*/ 97139 w 258762"/>
                <a:gd name="connsiteY33" fmla="*/ 116488 h 209550"/>
                <a:gd name="connsiteX34" fmla="*/ 97139 w 258762"/>
                <a:gd name="connsiteY34" fmla="*/ 139602 h 209550"/>
                <a:gd name="connsiteX35" fmla="*/ 67329 w 258762"/>
                <a:gd name="connsiteY35" fmla="*/ 149597 h 209550"/>
                <a:gd name="connsiteX36" fmla="*/ 191432 w 258762"/>
                <a:gd name="connsiteY36" fmla="*/ 149597 h 209550"/>
                <a:gd name="connsiteX37" fmla="*/ 161622 w 258762"/>
                <a:gd name="connsiteY37" fmla="*/ 139602 h 209550"/>
                <a:gd name="connsiteX38" fmla="*/ 161622 w 258762"/>
                <a:gd name="connsiteY38" fmla="*/ 116488 h 209550"/>
                <a:gd name="connsiteX39" fmla="*/ 169644 w 258762"/>
                <a:gd name="connsiteY39" fmla="*/ 100206 h 209550"/>
                <a:gd name="connsiteX40" fmla="*/ 174793 w 258762"/>
                <a:gd name="connsiteY40" fmla="*/ 88492 h 209550"/>
                <a:gd name="connsiteX41" fmla="*/ 169644 w 258762"/>
                <a:gd name="connsiteY41" fmla="*/ 79943 h 209550"/>
                <a:gd name="connsiteX42" fmla="*/ 147002 w 258762"/>
                <a:gd name="connsiteY42" fmla="*/ 42538 h 209550"/>
                <a:gd name="connsiteX43" fmla="*/ 177950 w 258762"/>
                <a:gd name="connsiteY43" fmla="*/ 0 h 209550"/>
                <a:gd name="connsiteX44" fmla="*/ 208044 w 258762"/>
                <a:gd name="connsiteY44" fmla="*/ 41679 h 209550"/>
                <a:gd name="connsiteX45" fmla="*/ 213194 w 258762"/>
                <a:gd name="connsiteY45" fmla="*/ 50250 h 209550"/>
                <a:gd name="connsiteX46" fmla="*/ 206026 w 258762"/>
                <a:gd name="connsiteY46" fmla="*/ 59952 h 209550"/>
                <a:gd name="connsiteX47" fmla="*/ 198004 w 258762"/>
                <a:gd name="connsiteY47" fmla="*/ 76234 h 209550"/>
                <a:gd name="connsiteX48" fmla="*/ 198004 w 258762"/>
                <a:gd name="connsiteY48" fmla="*/ 97356 h 209550"/>
                <a:gd name="connsiteX49" fmla="*/ 231824 w 258762"/>
                <a:gd name="connsiteY49" fmla="*/ 107352 h 209550"/>
                <a:gd name="connsiteX50" fmla="*/ 258762 w 258762"/>
                <a:gd name="connsiteY50" fmla="*/ 129334 h 209550"/>
                <a:gd name="connsiteX51" fmla="*/ 258762 w 258762"/>
                <a:gd name="connsiteY51" fmla="*/ 161018 h 209550"/>
                <a:gd name="connsiteX52" fmla="*/ 208044 w 258762"/>
                <a:gd name="connsiteY52" fmla="*/ 161018 h 209550"/>
                <a:gd name="connsiteX53" fmla="*/ 191432 w 258762"/>
                <a:gd name="connsiteY53" fmla="*/ 14959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8762" h="209550" fill="none" extrusionOk="0">
                  <a:moveTo>
                    <a:pt x="129225" y="48238"/>
                  </a:moveTo>
                  <a:cubicBezTo>
                    <a:pt x="150309" y="48583"/>
                    <a:pt x="161723" y="59543"/>
                    <a:pt x="159604" y="89938"/>
                  </a:cubicBezTo>
                  <a:cubicBezTo>
                    <a:pt x="162279" y="91604"/>
                    <a:pt x="164669" y="94974"/>
                    <a:pt x="164779" y="98781"/>
                  </a:cubicBezTo>
                  <a:cubicBezTo>
                    <a:pt x="164160" y="103497"/>
                    <a:pt x="161261" y="107398"/>
                    <a:pt x="157611" y="108190"/>
                  </a:cubicBezTo>
                  <a:cubicBezTo>
                    <a:pt x="155818" y="114286"/>
                    <a:pt x="153830" y="119906"/>
                    <a:pt x="149590" y="124472"/>
                  </a:cubicBezTo>
                  <a:cubicBezTo>
                    <a:pt x="150565" y="134255"/>
                    <a:pt x="150318" y="135764"/>
                    <a:pt x="149590" y="145595"/>
                  </a:cubicBezTo>
                  <a:cubicBezTo>
                    <a:pt x="161856" y="148359"/>
                    <a:pt x="170049" y="148843"/>
                    <a:pt x="183384" y="155590"/>
                  </a:cubicBezTo>
                  <a:cubicBezTo>
                    <a:pt x="198332" y="161954"/>
                    <a:pt x="203025" y="169062"/>
                    <a:pt x="210321" y="177572"/>
                  </a:cubicBezTo>
                  <a:cubicBezTo>
                    <a:pt x="211642" y="193530"/>
                    <a:pt x="211582" y="202940"/>
                    <a:pt x="210321" y="209549"/>
                  </a:cubicBezTo>
                  <a:cubicBezTo>
                    <a:pt x="134103" y="205950"/>
                    <a:pt x="93005" y="214871"/>
                    <a:pt x="48440" y="209549"/>
                  </a:cubicBezTo>
                  <a:cubicBezTo>
                    <a:pt x="47943" y="197776"/>
                    <a:pt x="48554" y="184574"/>
                    <a:pt x="48440" y="177572"/>
                  </a:cubicBezTo>
                  <a:cubicBezTo>
                    <a:pt x="57510" y="169139"/>
                    <a:pt x="62198" y="163555"/>
                    <a:pt x="75377" y="155590"/>
                  </a:cubicBezTo>
                  <a:cubicBezTo>
                    <a:pt x="88084" y="148744"/>
                    <a:pt x="99685" y="148461"/>
                    <a:pt x="109171" y="145595"/>
                  </a:cubicBezTo>
                  <a:cubicBezTo>
                    <a:pt x="109462" y="140024"/>
                    <a:pt x="109308" y="130728"/>
                    <a:pt x="109171" y="124472"/>
                  </a:cubicBezTo>
                  <a:cubicBezTo>
                    <a:pt x="105782" y="120586"/>
                    <a:pt x="101443" y="114132"/>
                    <a:pt x="101150" y="108190"/>
                  </a:cubicBezTo>
                  <a:cubicBezTo>
                    <a:pt x="97098" y="105939"/>
                    <a:pt x="93494" y="102927"/>
                    <a:pt x="93982" y="98781"/>
                  </a:cubicBezTo>
                  <a:cubicBezTo>
                    <a:pt x="93813" y="94978"/>
                    <a:pt x="96425" y="91891"/>
                    <a:pt x="99157" y="89938"/>
                  </a:cubicBezTo>
                  <a:cubicBezTo>
                    <a:pt x="97670" y="61388"/>
                    <a:pt x="107791" y="49132"/>
                    <a:pt x="129225" y="48238"/>
                  </a:cubicBezTo>
                  <a:close/>
                  <a:moveTo>
                    <a:pt x="67329" y="149597"/>
                  </a:moveTo>
                  <a:cubicBezTo>
                    <a:pt x="56300" y="155376"/>
                    <a:pt x="57222" y="154740"/>
                    <a:pt x="50717" y="161018"/>
                  </a:cubicBezTo>
                  <a:cubicBezTo>
                    <a:pt x="28547" y="162762"/>
                    <a:pt x="17519" y="159803"/>
                    <a:pt x="0" y="161018"/>
                  </a:cubicBezTo>
                  <a:cubicBezTo>
                    <a:pt x="185" y="148926"/>
                    <a:pt x="1503" y="137963"/>
                    <a:pt x="0" y="129334"/>
                  </a:cubicBezTo>
                  <a:cubicBezTo>
                    <a:pt x="9171" y="118906"/>
                    <a:pt x="14170" y="112917"/>
                    <a:pt x="26937" y="107352"/>
                  </a:cubicBezTo>
                  <a:cubicBezTo>
                    <a:pt x="40945" y="100899"/>
                    <a:pt x="48844" y="99914"/>
                    <a:pt x="60757" y="97356"/>
                  </a:cubicBezTo>
                  <a:cubicBezTo>
                    <a:pt x="60147" y="87735"/>
                    <a:pt x="61629" y="84625"/>
                    <a:pt x="60757" y="76234"/>
                  </a:cubicBezTo>
                  <a:cubicBezTo>
                    <a:pt x="57984" y="71230"/>
                    <a:pt x="55487" y="65954"/>
                    <a:pt x="52735" y="59952"/>
                  </a:cubicBezTo>
                  <a:cubicBezTo>
                    <a:pt x="49286" y="58151"/>
                    <a:pt x="45755" y="54987"/>
                    <a:pt x="45567" y="50250"/>
                  </a:cubicBezTo>
                  <a:cubicBezTo>
                    <a:pt x="45534" y="46468"/>
                    <a:pt x="47695" y="43880"/>
                    <a:pt x="50432" y="41679"/>
                  </a:cubicBezTo>
                  <a:cubicBezTo>
                    <a:pt x="48242" y="12210"/>
                    <a:pt x="59401" y="-2138"/>
                    <a:pt x="80811" y="0"/>
                  </a:cubicBezTo>
                  <a:cubicBezTo>
                    <a:pt x="106520" y="2"/>
                    <a:pt x="113801" y="17297"/>
                    <a:pt x="111474" y="42538"/>
                  </a:cubicBezTo>
                  <a:cubicBezTo>
                    <a:pt x="98253" y="48416"/>
                    <a:pt x="87833" y="56352"/>
                    <a:pt x="88832" y="79943"/>
                  </a:cubicBezTo>
                  <a:cubicBezTo>
                    <a:pt x="86527" y="81786"/>
                    <a:pt x="84280" y="85538"/>
                    <a:pt x="83968" y="88492"/>
                  </a:cubicBezTo>
                  <a:cubicBezTo>
                    <a:pt x="83621" y="93625"/>
                    <a:pt x="84578" y="99214"/>
                    <a:pt x="89117" y="100206"/>
                  </a:cubicBezTo>
                  <a:cubicBezTo>
                    <a:pt x="91983" y="107177"/>
                    <a:pt x="93615" y="112142"/>
                    <a:pt x="97139" y="116488"/>
                  </a:cubicBezTo>
                  <a:cubicBezTo>
                    <a:pt x="96649" y="125303"/>
                    <a:pt x="97932" y="132173"/>
                    <a:pt x="97139" y="139602"/>
                  </a:cubicBezTo>
                  <a:cubicBezTo>
                    <a:pt x="86489" y="141209"/>
                    <a:pt x="81120" y="143759"/>
                    <a:pt x="67329" y="149597"/>
                  </a:cubicBezTo>
                  <a:close/>
                  <a:moveTo>
                    <a:pt x="191432" y="149597"/>
                  </a:moveTo>
                  <a:cubicBezTo>
                    <a:pt x="178434" y="143112"/>
                    <a:pt x="173106" y="142076"/>
                    <a:pt x="161622" y="139602"/>
                  </a:cubicBezTo>
                  <a:cubicBezTo>
                    <a:pt x="161951" y="133444"/>
                    <a:pt x="161899" y="127203"/>
                    <a:pt x="161622" y="116488"/>
                  </a:cubicBezTo>
                  <a:cubicBezTo>
                    <a:pt x="164827" y="112204"/>
                    <a:pt x="168576" y="106254"/>
                    <a:pt x="169644" y="100206"/>
                  </a:cubicBezTo>
                  <a:cubicBezTo>
                    <a:pt x="173547" y="99445"/>
                    <a:pt x="175396" y="93906"/>
                    <a:pt x="174793" y="88492"/>
                  </a:cubicBezTo>
                  <a:cubicBezTo>
                    <a:pt x="175027" y="85518"/>
                    <a:pt x="172997" y="82414"/>
                    <a:pt x="169644" y="79943"/>
                  </a:cubicBezTo>
                  <a:cubicBezTo>
                    <a:pt x="169031" y="55648"/>
                    <a:pt x="160797" y="47704"/>
                    <a:pt x="147002" y="42538"/>
                  </a:cubicBezTo>
                  <a:cubicBezTo>
                    <a:pt x="145072" y="16324"/>
                    <a:pt x="155494" y="-974"/>
                    <a:pt x="177950" y="0"/>
                  </a:cubicBezTo>
                  <a:cubicBezTo>
                    <a:pt x="200334" y="-1048"/>
                    <a:pt x="211155" y="13176"/>
                    <a:pt x="208044" y="41679"/>
                  </a:cubicBezTo>
                  <a:cubicBezTo>
                    <a:pt x="210670" y="43618"/>
                    <a:pt x="212994" y="47427"/>
                    <a:pt x="213194" y="50250"/>
                  </a:cubicBezTo>
                  <a:cubicBezTo>
                    <a:pt x="213862" y="55666"/>
                    <a:pt x="210159" y="59859"/>
                    <a:pt x="206026" y="59952"/>
                  </a:cubicBezTo>
                  <a:cubicBezTo>
                    <a:pt x="203438" y="66575"/>
                    <a:pt x="200840" y="71266"/>
                    <a:pt x="198004" y="76234"/>
                  </a:cubicBezTo>
                  <a:cubicBezTo>
                    <a:pt x="198243" y="81960"/>
                    <a:pt x="197865" y="90915"/>
                    <a:pt x="198004" y="97356"/>
                  </a:cubicBezTo>
                  <a:cubicBezTo>
                    <a:pt x="209393" y="99415"/>
                    <a:pt x="220091" y="100534"/>
                    <a:pt x="231824" y="107352"/>
                  </a:cubicBezTo>
                  <a:cubicBezTo>
                    <a:pt x="245230" y="114573"/>
                    <a:pt x="250693" y="120364"/>
                    <a:pt x="258762" y="129334"/>
                  </a:cubicBezTo>
                  <a:cubicBezTo>
                    <a:pt x="259979" y="141129"/>
                    <a:pt x="257984" y="146841"/>
                    <a:pt x="258762" y="161018"/>
                  </a:cubicBezTo>
                  <a:cubicBezTo>
                    <a:pt x="237306" y="161587"/>
                    <a:pt x="223500" y="161671"/>
                    <a:pt x="208044" y="161018"/>
                  </a:cubicBezTo>
                  <a:cubicBezTo>
                    <a:pt x="201702" y="154419"/>
                    <a:pt x="202568" y="155372"/>
                    <a:pt x="191432" y="149597"/>
                  </a:cubicBezTo>
                  <a:close/>
                </a:path>
                <a:path w="258762" h="209550" stroke="0" extrusionOk="0">
                  <a:moveTo>
                    <a:pt x="129225" y="48238"/>
                  </a:moveTo>
                  <a:cubicBezTo>
                    <a:pt x="150836" y="46884"/>
                    <a:pt x="162267" y="61962"/>
                    <a:pt x="159604" y="89938"/>
                  </a:cubicBezTo>
                  <a:cubicBezTo>
                    <a:pt x="163391" y="91769"/>
                    <a:pt x="164552" y="94786"/>
                    <a:pt x="164779" y="98781"/>
                  </a:cubicBezTo>
                  <a:cubicBezTo>
                    <a:pt x="164223" y="103893"/>
                    <a:pt x="161496" y="107757"/>
                    <a:pt x="157611" y="108190"/>
                  </a:cubicBezTo>
                  <a:cubicBezTo>
                    <a:pt x="155235" y="114281"/>
                    <a:pt x="153988" y="120654"/>
                    <a:pt x="149590" y="124472"/>
                  </a:cubicBezTo>
                  <a:cubicBezTo>
                    <a:pt x="148589" y="134016"/>
                    <a:pt x="148707" y="138160"/>
                    <a:pt x="149590" y="145595"/>
                  </a:cubicBezTo>
                  <a:cubicBezTo>
                    <a:pt x="161386" y="146873"/>
                    <a:pt x="168385" y="150388"/>
                    <a:pt x="183384" y="155590"/>
                  </a:cubicBezTo>
                  <a:cubicBezTo>
                    <a:pt x="198548" y="162743"/>
                    <a:pt x="200504" y="169816"/>
                    <a:pt x="210321" y="177572"/>
                  </a:cubicBezTo>
                  <a:cubicBezTo>
                    <a:pt x="208885" y="192166"/>
                    <a:pt x="211175" y="195015"/>
                    <a:pt x="210321" y="209549"/>
                  </a:cubicBezTo>
                  <a:cubicBezTo>
                    <a:pt x="143836" y="205916"/>
                    <a:pt x="97298" y="216773"/>
                    <a:pt x="48440" y="209549"/>
                  </a:cubicBezTo>
                  <a:cubicBezTo>
                    <a:pt x="47065" y="200584"/>
                    <a:pt x="49526" y="186755"/>
                    <a:pt x="48440" y="177572"/>
                  </a:cubicBezTo>
                  <a:cubicBezTo>
                    <a:pt x="57858" y="168503"/>
                    <a:pt x="62234" y="160848"/>
                    <a:pt x="75377" y="155590"/>
                  </a:cubicBezTo>
                  <a:cubicBezTo>
                    <a:pt x="87811" y="149199"/>
                    <a:pt x="96617" y="146929"/>
                    <a:pt x="109171" y="145595"/>
                  </a:cubicBezTo>
                  <a:cubicBezTo>
                    <a:pt x="108406" y="138081"/>
                    <a:pt x="109272" y="133673"/>
                    <a:pt x="109171" y="124472"/>
                  </a:cubicBezTo>
                  <a:cubicBezTo>
                    <a:pt x="105423" y="119274"/>
                    <a:pt x="103610" y="114329"/>
                    <a:pt x="101150" y="108190"/>
                  </a:cubicBezTo>
                  <a:cubicBezTo>
                    <a:pt x="97688" y="107148"/>
                    <a:pt x="93158" y="103384"/>
                    <a:pt x="93982" y="98781"/>
                  </a:cubicBezTo>
                  <a:cubicBezTo>
                    <a:pt x="94183" y="94417"/>
                    <a:pt x="95904" y="91686"/>
                    <a:pt x="99157" y="89938"/>
                  </a:cubicBezTo>
                  <a:cubicBezTo>
                    <a:pt x="98113" y="61163"/>
                    <a:pt x="106154" y="52265"/>
                    <a:pt x="129225" y="48238"/>
                  </a:cubicBezTo>
                  <a:close/>
                  <a:moveTo>
                    <a:pt x="67329" y="149597"/>
                  </a:moveTo>
                  <a:cubicBezTo>
                    <a:pt x="56212" y="155285"/>
                    <a:pt x="57313" y="154392"/>
                    <a:pt x="50717" y="161018"/>
                  </a:cubicBezTo>
                  <a:cubicBezTo>
                    <a:pt x="29141" y="159108"/>
                    <a:pt x="25247" y="163253"/>
                    <a:pt x="0" y="161018"/>
                  </a:cubicBezTo>
                  <a:cubicBezTo>
                    <a:pt x="-745" y="151630"/>
                    <a:pt x="1252" y="138494"/>
                    <a:pt x="0" y="129334"/>
                  </a:cubicBezTo>
                  <a:cubicBezTo>
                    <a:pt x="10354" y="120715"/>
                    <a:pt x="13619" y="114757"/>
                    <a:pt x="26937" y="107352"/>
                  </a:cubicBezTo>
                  <a:cubicBezTo>
                    <a:pt x="42332" y="100202"/>
                    <a:pt x="49516" y="99592"/>
                    <a:pt x="60757" y="97356"/>
                  </a:cubicBezTo>
                  <a:cubicBezTo>
                    <a:pt x="61566" y="87497"/>
                    <a:pt x="61424" y="82848"/>
                    <a:pt x="60757" y="76234"/>
                  </a:cubicBezTo>
                  <a:cubicBezTo>
                    <a:pt x="58298" y="70927"/>
                    <a:pt x="55052" y="65181"/>
                    <a:pt x="52735" y="59952"/>
                  </a:cubicBezTo>
                  <a:cubicBezTo>
                    <a:pt x="48089" y="58685"/>
                    <a:pt x="46009" y="54383"/>
                    <a:pt x="45567" y="50250"/>
                  </a:cubicBezTo>
                  <a:cubicBezTo>
                    <a:pt x="45329" y="46674"/>
                    <a:pt x="47705" y="43789"/>
                    <a:pt x="50432" y="41679"/>
                  </a:cubicBezTo>
                  <a:cubicBezTo>
                    <a:pt x="47739" y="13263"/>
                    <a:pt x="56312" y="3754"/>
                    <a:pt x="80811" y="0"/>
                  </a:cubicBezTo>
                  <a:cubicBezTo>
                    <a:pt x="105062" y="625"/>
                    <a:pt x="112477" y="15409"/>
                    <a:pt x="111474" y="42538"/>
                  </a:cubicBezTo>
                  <a:cubicBezTo>
                    <a:pt x="98042" y="48267"/>
                    <a:pt x="90180" y="57639"/>
                    <a:pt x="88832" y="79943"/>
                  </a:cubicBezTo>
                  <a:cubicBezTo>
                    <a:pt x="86168" y="81839"/>
                    <a:pt x="84186" y="85316"/>
                    <a:pt x="83968" y="88492"/>
                  </a:cubicBezTo>
                  <a:cubicBezTo>
                    <a:pt x="84207" y="93297"/>
                    <a:pt x="84171" y="98204"/>
                    <a:pt x="89117" y="100206"/>
                  </a:cubicBezTo>
                  <a:cubicBezTo>
                    <a:pt x="89995" y="107343"/>
                    <a:pt x="94328" y="112062"/>
                    <a:pt x="97139" y="116488"/>
                  </a:cubicBezTo>
                  <a:cubicBezTo>
                    <a:pt x="97725" y="127510"/>
                    <a:pt x="97920" y="129522"/>
                    <a:pt x="97139" y="139602"/>
                  </a:cubicBezTo>
                  <a:cubicBezTo>
                    <a:pt x="85889" y="142632"/>
                    <a:pt x="81287" y="143239"/>
                    <a:pt x="67329" y="149597"/>
                  </a:cubicBezTo>
                  <a:close/>
                  <a:moveTo>
                    <a:pt x="191432" y="149597"/>
                  </a:moveTo>
                  <a:cubicBezTo>
                    <a:pt x="176930" y="143226"/>
                    <a:pt x="172601" y="142619"/>
                    <a:pt x="161622" y="139602"/>
                  </a:cubicBezTo>
                  <a:cubicBezTo>
                    <a:pt x="162369" y="129494"/>
                    <a:pt x="160552" y="125359"/>
                    <a:pt x="161622" y="116488"/>
                  </a:cubicBezTo>
                  <a:cubicBezTo>
                    <a:pt x="165024" y="110540"/>
                    <a:pt x="167973" y="105857"/>
                    <a:pt x="169644" y="100206"/>
                  </a:cubicBezTo>
                  <a:cubicBezTo>
                    <a:pt x="174056" y="98728"/>
                    <a:pt x="173699" y="93146"/>
                    <a:pt x="174793" y="88492"/>
                  </a:cubicBezTo>
                  <a:cubicBezTo>
                    <a:pt x="174939" y="84556"/>
                    <a:pt x="172929" y="81539"/>
                    <a:pt x="169644" y="79943"/>
                  </a:cubicBezTo>
                  <a:cubicBezTo>
                    <a:pt x="172393" y="56052"/>
                    <a:pt x="162198" y="46009"/>
                    <a:pt x="147002" y="42538"/>
                  </a:cubicBezTo>
                  <a:cubicBezTo>
                    <a:pt x="146404" y="14606"/>
                    <a:pt x="154891" y="4903"/>
                    <a:pt x="177950" y="0"/>
                  </a:cubicBezTo>
                  <a:cubicBezTo>
                    <a:pt x="198787" y="-2849"/>
                    <a:pt x="214195" y="15592"/>
                    <a:pt x="208044" y="41679"/>
                  </a:cubicBezTo>
                  <a:cubicBezTo>
                    <a:pt x="210684" y="43542"/>
                    <a:pt x="213104" y="46573"/>
                    <a:pt x="213194" y="50250"/>
                  </a:cubicBezTo>
                  <a:cubicBezTo>
                    <a:pt x="213182" y="54239"/>
                    <a:pt x="210151" y="58883"/>
                    <a:pt x="206026" y="59952"/>
                  </a:cubicBezTo>
                  <a:cubicBezTo>
                    <a:pt x="204238" y="67441"/>
                    <a:pt x="200653" y="70971"/>
                    <a:pt x="198004" y="76234"/>
                  </a:cubicBezTo>
                  <a:cubicBezTo>
                    <a:pt x="197053" y="82964"/>
                    <a:pt x="198386" y="89785"/>
                    <a:pt x="198004" y="97356"/>
                  </a:cubicBezTo>
                  <a:cubicBezTo>
                    <a:pt x="209643" y="99165"/>
                    <a:pt x="217954" y="102171"/>
                    <a:pt x="231824" y="107352"/>
                  </a:cubicBezTo>
                  <a:cubicBezTo>
                    <a:pt x="245649" y="113961"/>
                    <a:pt x="251183" y="120397"/>
                    <a:pt x="258762" y="129334"/>
                  </a:cubicBezTo>
                  <a:cubicBezTo>
                    <a:pt x="257218" y="142500"/>
                    <a:pt x="259578" y="151271"/>
                    <a:pt x="258762" y="161018"/>
                  </a:cubicBezTo>
                  <a:cubicBezTo>
                    <a:pt x="240343" y="160708"/>
                    <a:pt x="227771" y="162017"/>
                    <a:pt x="208044" y="161018"/>
                  </a:cubicBezTo>
                  <a:cubicBezTo>
                    <a:pt x="201156" y="154398"/>
                    <a:pt x="202618" y="155304"/>
                    <a:pt x="191432" y="149597"/>
                  </a:cubicBezTo>
                  <a:close/>
                </a:path>
              </a:pathLst>
            </a:custGeom>
            <a:grpFill/>
            <a:ln w="31750" cap="rnd" cmpd="sng">
              <a:solidFill>
                <a:schemeClr val="tx1">
                  <a:alpha val="99000"/>
                </a:schemeClr>
              </a:solidFill>
              <a:prstDash val="solid"/>
              <a:bevel/>
              <a:headEnd/>
              <a:tailEnd/>
              <a:extLst>
                <a:ext uri="{C807C97D-BFC1-408E-A445-0C87EB9F89A2}">
                  <ask:lineSketchStyleProps xmlns:ask="http://schemas.microsoft.com/office/drawing/2018/sketchyshapes" sd="1219033472">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k:type>
                      <ask:lineSketchFreehand/>
                    </ask:type>
                  </ask:lineSketchStyleProps>
                </a:ext>
              </a:extLst>
            </a:ln>
          </p:spPr>
          <p:txBody>
            <a:bodyPr vert="horz" wrap="square" lIns="91440" tIns="45720" rIns="91440" bIns="45720" numCol="1" anchor="t" anchorCtr="0" compatLnSpc="1">
              <a:prstTxWarp prst="textNoShape">
                <a:avLst/>
              </a:prstTxWarp>
            </a:bodyPr>
            <a:lstStyle/>
            <a:p>
              <a:pPr algn="ctr"/>
              <a:endParaRPr lang="en-US" sz="900">
                <a:solidFill>
                  <a:schemeClr val="accent1">
                    <a:lumMod val="75000"/>
                  </a:schemeClr>
                </a:solidFill>
              </a:endParaRPr>
            </a:p>
          </p:txBody>
        </p:sp>
        <p:sp>
          <p:nvSpPr>
            <p:cNvPr id="9" name="Circle">
              <a:extLst>
                <a:ext uri="{FF2B5EF4-FFF2-40B4-BE49-F238E27FC236}">
                  <a16:creationId xmlns:a16="http://schemas.microsoft.com/office/drawing/2014/main" id="{48267835-7DDD-6D4B-BBCE-2D650A172749}"/>
                </a:ext>
              </a:extLst>
            </p:cNvPr>
            <p:cNvSpPr>
              <a:spLocks noChangeAspect="1" noEditPoints="1"/>
            </p:cNvSpPr>
            <p:nvPr/>
          </p:nvSpPr>
          <p:spPr bwMode="auto">
            <a:xfrm>
              <a:off x="4665185" y="3606801"/>
              <a:ext cx="377825" cy="377825"/>
            </a:xfrm>
            <a:custGeom>
              <a:avLst/>
              <a:gdLst>
                <a:gd name="connsiteX0" fmla="*/ 188761 w 377825"/>
                <a:gd name="connsiteY0" fmla="*/ 0 h 377825"/>
                <a:gd name="connsiteX1" fmla="*/ 377825 w 377825"/>
                <a:gd name="connsiteY1" fmla="*/ 188912 h 377825"/>
                <a:gd name="connsiteX2" fmla="*/ 188761 w 377825"/>
                <a:gd name="connsiteY2" fmla="*/ 377825 h 377825"/>
                <a:gd name="connsiteX3" fmla="*/ 0 w 377825"/>
                <a:gd name="connsiteY3" fmla="*/ 188912 h 377825"/>
                <a:gd name="connsiteX4" fmla="*/ 188761 w 377825"/>
                <a:gd name="connsiteY4" fmla="*/ 0 h 377825"/>
                <a:gd name="connsiteX5" fmla="*/ 188761 w 377825"/>
                <a:gd name="connsiteY5" fmla="*/ 24218 h 377825"/>
                <a:gd name="connsiteX6" fmla="*/ 24218 w 377825"/>
                <a:gd name="connsiteY6" fmla="*/ 188912 h 377825"/>
                <a:gd name="connsiteX7" fmla="*/ 188761 w 377825"/>
                <a:gd name="connsiteY7" fmla="*/ 353908 h 377825"/>
                <a:gd name="connsiteX8" fmla="*/ 353606 w 377825"/>
                <a:gd name="connsiteY8" fmla="*/ 188912 h 377825"/>
                <a:gd name="connsiteX9" fmla="*/ 188761 w 377825"/>
                <a:gd name="connsiteY9" fmla="*/ 24218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825" h="377825" fill="none" extrusionOk="0">
                  <a:moveTo>
                    <a:pt x="188761" y="0"/>
                  </a:moveTo>
                  <a:cubicBezTo>
                    <a:pt x="287381" y="-3224"/>
                    <a:pt x="375771" y="95668"/>
                    <a:pt x="377825" y="188912"/>
                  </a:cubicBezTo>
                  <a:cubicBezTo>
                    <a:pt x="399009" y="293139"/>
                    <a:pt x="308444" y="385183"/>
                    <a:pt x="188761" y="377825"/>
                  </a:cubicBezTo>
                  <a:cubicBezTo>
                    <a:pt x="96601" y="362121"/>
                    <a:pt x="-1368" y="289984"/>
                    <a:pt x="0" y="188912"/>
                  </a:cubicBezTo>
                  <a:cubicBezTo>
                    <a:pt x="7775" y="103149"/>
                    <a:pt x="97942" y="15822"/>
                    <a:pt x="188761" y="0"/>
                  </a:cubicBezTo>
                  <a:close/>
                  <a:moveTo>
                    <a:pt x="188761" y="24218"/>
                  </a:moveTo>
                  <a:cubicBezTo>
                    <a:pt x="103777" y="25959"/>
                    <a:pt x="12846" y="112058"/>
                    <a:pt x="24218" y="188912"/>
                  </a:cubicBezTo>
                  <a:cubicBezTo>
                    <a:pt x="30921" y="299398"/>
                    <a:pt x="105603" y="341931"/>
                    <a:pt x="188761" y="353908"/>
                  </a:cubicBezTo>
                  <a:cubicBezTo>
                    <a:pt x="278640" y="355642"/>
                    <a:pt x="358745" y="288979"/>
                    <a:pt x="353606" y="188912"/>
                  </a:cubicBezTo>
                  <a:cubicBezTo>
                    <a:pt x="346299" y="105415"/>
                    <a:pt x="279356" y="34006"/>
                    <a:pt x="188761" y="24218"/>
                  </a:cubicBezTo>
                  <a:close/>
                </a:path>
                <a:path w="377825" h="377825" stroke="0" extrusionOk="0">
                  <a:moveTo>
                    <a:pt x="188761" y="0"/>
                  </a:moveTo>
                  <a:cubicBezTo>
                    <a:pt x="315777" y="1492"/>
                    <a:pt x="365934" y="80899"/>
                    <a:pt x="377825" y="188912"/>
                  </a:cubicBezTo>
                  <a:cubicBezTo>
                    <a:pt x="394053" y="286301"/>
                    <a:pt x="274116" y="391175"/>
                    <a:pt x="188761" y="377825"/>
                  </a:cubicBezTo>
                  <a:cubicBezTo>
                    <a:pt x="81529" y="353940"/>
                    <a:pt x="-17189" y="293355"/>
                    <a:pt x="0" y="188912"/>
                  </a:cubicBezTo>
                  <a:cubicBezTo>
                    <a:pt x="-3154" y="60194"/>
                    <a:pt x="92836" y="-17282"/>
                    <a:pt x="188761" y="0"/>
                  </a:cubicBezTo>
                  <a:close/>
                  <a:moveTo>
                    <a:pt x="188761" y="24218"/>
                  </a:moveTo>
                  <a:cubicBezTo>
                    <a:pt x="98046" y="33220"/>
                    <a:pt x="23195" y="95100"/>
                    <a:pt x="24218" y="188912"/>
                  </a:cubicBezTo>
                  <a:cubicBezTo>
                    <a:pt x="16327" y="289047"/>
                    <a:pt x="92536" y="350062"/>
                    <a:pt x="188761" y="353908"/>
                  </a:cubicBezTo>
                  <a:cubicBezTo>
                    <a:pt x="274675" y="353190"/>
                    <a:pt x="348046" y="277276"/>
                    <a:pt x="353606" y="188912"/>
                  </a:cubicBezTo>
                  <a:cubicBezTo>
                    <a:pt x="341380" y="81643"/>
                    <a:pt x="264561" y="12129"/>
                    <a:pt x="188761" y="24218"/>
                  </a:cubicBezTo>
                  <a:close/>
                </a:path>
              </a:pathLst>
            </a:custGeom>
            <a:grpFill/>
            <a:ln w="31750" cap="rnd" cmpd="sng">
              <a:solidFill>
                <a:schemeClr val="tx1">
                  <a:alpha val="99000"/>
                </a:schemeClr>
              </a:solidFill>
              <a:prstDash val="solid"/>
              <a:bevel/>
              <a:headEnd/>
              <a:tailEnd/>
              <a:extLst>
                <a:ext uri="{C807C97D-BFC1-408E-A445-0C87EB9F89A2}">
                  <ask:lineSketchStyleProps xmlns:ask="http://schemas.microsoft.com/office/drawing/2018/sketchyshapes" sd="506313002">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k:type>
                      <ask:lineSketchFreehand/>
                    </ask:type>
                  </ask:lineSketchStyleProps>
                </a:ext>
              </a:extLst>
            </a:ln>
          </p:spPr>
          <p:txBody>
            <a:bodyPr vert="horz" wrap="square" lIns="91440" tIns="45720" rIns="91440" bIns="45720" numCol="1" anchor="t" anchorCtr="0" compatLnSpc="1">
              <a:prstTxWarp prst="textNoShape">
                <a:avLst/>
              </a:prstTxWarp>
            </a:bodyPr>
            <a:lstStyle/>
            <a:p>
              <a:pPr algn="ctr"/>
              <a:endParaRPr lang="en-US" sz="900" dirty="0">
                <a:solidFill>
                  <a:schemeClr val="accent1">
                    <a:lumMod val="75000"/>
                  </a:schemeClr>
                </a:solidFill>
                <a:highlight>
                  <a:srgbClr val="FFFF00"/>
                </a:highlight>
              </a:endParaRPr>
            </a:p>
          </p:txBody>
        </p:sp>
      </p:gr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49B60F4F-5470-EF41-9A96-D7C5EB7A8C59}"/>
                  </a:ext>
                </a:extLst>
              </p14:cNvPr>
              <p14:cNvContentPartPr/>
              <p14:nvPr/>
            </p14:nvContentPartPr>
            <p14:xfrm>
              <a:off x="5373985" y="1534925"/>
              <a:ext cx="360" cy="360"/>
            </p14:xfrm>
          </p:contentPart>
        </mc:Choice>
        <mc:Fallback xmlns="">
          <p:pic>
            <p:nvPicPr>
              <p:cNvPr id="12" name="Ink 11">
                <a:extLst>
                  <a:ext uri="{FF2B5EF4-FFF2-40B4-BE49-F238E27FC236}">
                    <a16:creationId xmlns:a16="http://schemas.microsoft.com/office/drawing/2014/main" id="{49B60F4F-5470-EF41-9A96-D7C5EB7A8C59}"/>
                  </a:ext>
                </a:extLst>
              </p:cNvPr>
              <p:cNvPicPr/>
              <p:nvPr/>
            </p:nvPicPr>
            <p:blipFill>
              <a:blip r:embed="rId3"/>
              <a:stretch>
                <a:fillRect/>
              </a:stretch>
            </p:blipFill>
            <p:spPr>
              <a:xfrm>
                <a:off x="5369665" y="1530605"/>
                <a:ext cx="9000" cy="9000"/>
              </a:xfrm>
              <a:prstGeom prst="rect">
                <a:avLst/>
              </a:prstGeom>
            </p:spPr>
          </p:pic>
        </mc:Fallback>
      </mc:AlternateContent>
    </p:spTree>
    <p:extLst>
      <p:ext uri="{BB962C8B-B14F-4D97-AF65-F5344CB8AC3E}">
        <p14:creationId xmlns:p14="http://schemas.microsoft.com/office/powerpoint/2010/main" val="33219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46DA757A-BAB1-494C-B924-C7A16AD76DAB}"/>
              </a:ext>
            </a:extLst>
          </p:cNvPr>
          <p:cNvPicPr>
            <a:picLocks noGrp="1" noChangeAspect="1"/>
          </p:cNvPicPr>
          <p:nvPr>
            <p:ph idx="1"/>
          </p:nvPr>
        </p:nvPicPr>
        <p:blipFill rotWithShape="1">
          <a:blip r:embed="rId2"/>
          <a:srcRect l="29871" t="9390" r="28602" b="9497"/>
          <a:stretch/>
        </p:blipFill>
        <p:spPr>
          <a:xfrm>
            <a:off x="4419600" y="154557"/>
            <a:ext cx="3352800" cy="6548886"/>
          </a:xfrm>
          <a:prstGeom prst="rect">
            <a:avLst/>
          </a:prstGeom>
        </p:spPr>
      </p:pic>
      <p:sp>
        <p:nvSpPr>
          <p:cNvPr id="3" name="Dummy Image">
            <a:extLst>
              <a:ext uri="{FF2B5EF4-FFF2-40B4-BE49-F238E27FC236}">
                <a16:creationId xmlns:a16="http://schemas.microsoft.com/office/drawing/2014/main" id="{85A6AB69-A704-F744-8E2D-F686CD2EE5E5}"/>
              </a:ext>
            </a:extLst>
          </p:cNvPr>
          <p:cNvSpPr>
            <a:spLocks/>
          </p:cNvSpPr>
          <p:nvPr/>
        </p:nvSpPr>
        <p:spPr bwMode="auto">
          <a:xfrm>
            <a:off x="4800618" y="1005606"/>
            <a:ext cx="2590764" cy="5246838"/>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adio">
            <a:extLst>
              <a:ext uri="{FF2B5EF4-FFF2-40B4-BE49-F238E27FC236}">
                <a16:creationId xmlns:a16="http://schemas.microsoft.com/office/drawing/2014/main" id="{02A3BEF4-E1AC-1E46-8322-2E33D7D24592}"/>
              </a:ext>
            </a:extLst>
          </p:cNvPr>
          <p:cNvGrpSpPr>
            <a:grpSpLocks noChangeAspect="1"/>
          </p:cNvGrpSpPr>
          <p:nvPr/>
        </p:nvGrpSpPr>
        <p:grpSpPr>
          <a:xfrm flipH="1">
            <a:off x="4809978" y="532023"/>
            <a:ext cx="251191" cy="251191"/>
            <a:chOff x="6577010" y="8167686"/>
            <a:chExt cx="377825" cy="377825"/>
          </a:xfrm>
        </p:grpSpPr>
        <p:sp>
          <p:nvSpPr>
            <p:cNvPr id="6" name="Radio Icon">
              <a:extLst>
                <a:ext uri="{FF2B5EF4-FFF2-40B4-BE49-F238E27FC236}">
                  <a16:creationId xmlns:a16="http://schemas.microsoft.com/office/drawing/2014/main" id="{039702E2-37D1-604E-9078-33D769C27279}"/>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E48F690F-92AD-D645-AD90-7B73F80A2212}"/>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1B3D6607-DDE6-A64B-961F-0C86CB007324}"/>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5B562F58-1DC4-1141-AA1C-D38D1C25CC25}"/>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35795A6D-C888-0742-BF9B-5942C8E5CC2D}"/>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11" name="Bluetooth">
            <a:extLst>
              <a:ext uri="{FF2B5EF4-FFF2-40B4-BE49-F238E27FC236}">
                <a16:creationId xmlns:a16="http://schemas.microsoft.com/office/drawing/2014/main" id="{4284A57C-67B9-4743-8F7B-30719285503F}"/>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C219FF03-B682-FE49-A1F3-849C4F8830C3}"/>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BCD6A31B-E7B1-584B-8522-8FA80AEE1516}"/>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DD188988-2986-9742-8F8E-8077202EF247}"/>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6" name="Info">
            <a:extLst>
              <a:ext uri="{FF2B5EF4-FFF2-40B4-BE49-F238E27FC236}">
                <a16:creationId xmlns:a16="http://schemas.microsoft.com/office/drawing/2014/main" id="{00BC717A-F995-3A49-B0FB-9F18F4AB6AEC}"/>
              </a:ext>
            </a:extLst>
          </p:cNvPr>
          <p:cNvGrpSpPr>
            <a:grpSpLocks noChangeAspect="1"/>
          </p:cNvGrpSpPr>
          <p:nvPr/>
        </p:nvGrpSpPr>
        <p:grpSpPr>
          <a:xfrm>
            <a:off x="6959161" y="1089855"/>
            <a:ext cx="377825" cy="377825"/>
            <a:chOff x="1961513" y="4769645"/>
            <a:chExt cx="377825" cy="377825"/>
          </a:xfrm>
        </p:grpSpPr>
        <p:sp>
          <p:nvSpPr>
            <p:cNvPr id="17" name="Info Icon">
              <a:extLst>
                <a:ext uri="{FF2B5EF4-FFF2-40B4-BE49-F238E27FC236}">
                  <a16:creationId xmlns:a16="http://schemas.microsoft.com/office/drawing/2014/main" id="{1B1302BD-4BE6-9D49-9F6A-DF6E1096F872}"/>
                </a:ext>
              </a:extLst>
            </p:cNvPr>
            <p:cNvSpPr>
              <a:spLocks noChangeAspect="1" noEditPoints="1"/>
            </p:cNvSpPr>
            <p:nvPr/>
          </p:nvSpPr>
          <p:spPr bwMode="auto">
            <a:xfrm>
              <a:off x="2113913" y="4861720"/>
              <a:ext cx="73025" cy="193675"/>
            </a:xfrm>
            <a:custGeom>
              <a:avLst/>
              <a:gdLst>
                <a:gd name="T0" fmla="*/ 0 w 254"/>
                <a:gd name="T1" fmla="*/ 197 h 677"/>
                <a:gd name="T2" fmla="*/ 197 w 254"/>
                <a:gd name="T3" fmla="*/ 197 h 677"/>
                <a:gd name="T4" fmla="*/ 197 w 254"/>
                <a:gd name="T5" fmla="*/ 254 h 677"/>
                <a:gd name="T6" fmla="*/ 197 w 254"/>
                <a:gd name="T7" fmla="*/ 592 h 677"/>
                <a:gd name="T8" fmla="*/ 254 w 254"/>
                <a:gd name="T9" fmla="*/ 592 h 677"/>
                <a:gd name="T10" fmla="*/ 254 w 254"/>
                <a:gd name="T11" fmla="*/ 677 h 677"/>
                <a:gd name="T12" fmla="*/ 0 w 254"/>
                <a:gd name="T13" fmla="*/ 677 h 677"/>
                <a:gd name="T14" fmla="*/ 0 w 254"/>
                <a:gd name="T15" fmla="*/ 592 h 677"/>
                <a:gd name="T16" fmla="*/ 56 w 254"/>
                <a:gd name="T17" fmla="*/ 592 h 677"/>
                <a:gd name="T18" fmla="*/ 56 w 254"/>
                <a:gd name="T19" fmla="*/ 282 h 677"/>
                <a:gd name="T20" fmla="*/ 0 w 254"/>
                <a:gd name="T21" fmla="*/ 282 h 677"/>
                <a:gd name="T22" fmla="*/ 0 w 254"/>
                <a:gd name="T23" fmla="*/ 197 h 677"/>
                <a:gd name="T24" fmla="*/ 127 w 254"/>
                <a:gd name="T25" fmla="*/ 0 h 677"/>
                <a:gd name="T26" fmla="*/ 197 w 254"/>
                <a:gd name="T27" fmla="*/ 70 h 677"/>
                <a:gd name="T28" fmla="*/ 127 w 254"/>
                <a:gd name="T29" fmla="*/ 141 h 677"/>
                <a:gd name="T30" fmla="*/ 56 w 254"/>
                <a:gd name="T31" fmla="*/ 70 h 677"/>
                <a:gd name="T32" fmla="*/ 127 w 254"/>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4" h="677">
                  <a:moveTo>
                    <a:pt x="0" y="197"/>
                  </a:moveTo>
                  <a:lnTo>
                    <a:pt x="197" y="197"/>
                  </a:lnTo>
                  <a:lnTo>
                    <a:pt x="197" y="254"/>
                  </a:lnTo>
                  <a:lnTo>
                    <a:pt x="197" y="592"/>
                  </a:lnTo>
                  <a:lnTo>
                    <a:pt x="254" y="592"/>
                  </a:lnTo>
                  <a:lnTo>
                    <a:pt x="254" y="677"/>
                  </a:lnTo>
                  <a:lnTo>
                    <a:pt x="0" y="677"/>
                  </a:lnTo>
                  <a:lnTo>
                    <a:pt x="0" y="592"/>
                  </a:lnTo>
                  <a:lnTo>
                    <a:pt x="56" y="592"/>
                  </a:lnTo>
                  <a:lnTo>
                    <a:pt x="56" y="282"/>
                  </a:lnTo>
                  <a:lnTo>
                    <a:pt x="0" y="282"/>
                  </a:lnTo>
                  <a:lnTo>
                    <a:pt x="0" y="197"/>
                  </a:lnTo>
                  <a:close/>
                  <a:moveTo>
                    <a:pt x="127" y="0"/>
                  </a:moveTo>
                  <a:cubicBezTo>
                    <a:pt x="166" y="0"/>
                    <a:pt x="197" y="31"/>
                    <a:pt x="197" y="70"/>
                  </a:cubicBezTo>
                  <a:cubicBezTo>
                    <a:pt x="197" y="109"/>
                    <a:pt x="166" y="141"/>
                    <a:pt x="127" y="141"/>
                  </a:cubicBezTo>
                  <a:cubicBezTo>
                    <a:pt x="88" y="141"/>
                    <a:pt x="56" y="109"/>
                    <a:pt x="56" y="70"/>
                  </a:cubicBezTo>
                  <a:cubicBezTo>
                    <a:pt x="56" y="31"/>
                    <a:pt x="88" y="0"/>
                    <a:pt x="127"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8" name="Circle">
              <a:extLst>
                <a:ext uri="{FF2B5EF4-FFF2-40B4-BE49-F238E27FC236}">
                  <a16:creationId xmlns:a16="http://schemas.microsoft.com/office/drawing/2014/main" id="{92445225-BFF9-9146-A4BC-FCB8EE1FC2F1}"/>
                </a:ext>
              </a:extLst>
            </p:cNvPr>
            <p:cNvSpPr>
              <a:spLocks noChangeAspect="1" noEditPoints="1"/>
            </p:cNvSpPr>
            <p:nvPr/>
          </p:nvSpPr>
          <p:spPr bwMode="auto">
            <a:xfrm>
              <a:off x="1961513" y="47696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9" name="Chevron Right">
            <a:extLst>
              <a:ext uri="{FF2B5EF4-FFF2-40B4-BE49-F238E27FC236}">
                <a16:creationId xmlns:a16="http://schemas.microsoft.com/office/drawing/2014/main" id="{CF4DCCC8-5501-244B-B7BD-7A03CAE848C4}"/>
              </a:ext>
            </a:extLst>
          </p:cNvPr>
          <p:cNvGrpSpPr>
            <a:grpSpLocks noChangeAspect="1"/>
          </p:cNvGrpSpPr>
          <p:nvPr/>
        </p:nvGrpSpPr>
        <p:grpSpPr>
          <a:xfrm rot="20000670">
            <a:off x="6959160" y="1578337"/>
            <a:ext cx="377825" cy="377825"/>
            <a:chOff x="1944686" y="5337175"/>
            <a:chExt cx="377825" cy="377825"/>
          </a:xfrm>
        </p:grpSpPr>
        <p:sp>
          <p:nvSpPr>
            <p:cNvPr id="20" name="Chevron Right Icon">
              <a:extLst>
                <a:ext uri="{FF2B5EF4-FFF2-40B4-BE49-F238E27FC236}">
                  <a16:creationId xmlns:a16="http://schemas.microsoft.com/office/drawing/2014/main" id="{D6C0140E-4980-E34F-A153-8121216267E9}"/>
                </a:ext>
              </a:extLst>
            </p:cNvPr>
            <p:cNvSpPr>
              <a:spLocks noChangeAspect="1"/>
            </p:cNvSpPr>
            <p:nvPr/>
          </p:nvSpPr>
          <p:spPr bwMode="auto">
            <a:xfrm>
              <a:off x="2069305" y="5453856"/>
              <a:ext cx="128587" cy="144463"/>
            </a:xfrm>
            <a:custGeom>
              <a:avLst/>
              <a:gdLst>
                <a:gd name="T0" fmla="*/ 261 w 451"/>
                <a:gd name="T1" fmla="*/ 254 h 508"/>
                <a:gd name="T2" fmla="*/ 0 w 451"/>
                <a:gd name="T3" fmla="*/ 0 h 508"/>
                <a:gd name="T4" fmla="*/ 183 w 451"/>
                <a:gd name="T5" fmla="*/ 0 h 508"/>
                <a:gd name="T6" fmla="*/ 451 w 451"/>
                <a:gd name="T7" fmla="*/ 254 h 508"/>
                <a:gd name="T8" fmla="*/ 183 w 451"/>
                <a:gd name="T9" fmla="*/ 508 h 508"/>
                <a:gd name="T10" fmla="*/ 0 w 451"/>
                <a:gd name="T11" fmla="*/ 508 h 508"/>
                <a:gd name="T12" fmla="*/ 261 w 451"/>
                <a:gd name="T13" fmla="*/ 254 h 508"/>
              </a:gdLst>
              <a:ahLst/>
              <a:cxnLst>
                <a:cxn ang="0">
                  <a:pos x="T0" y="T1"/>
                </a:cxn>
                <a:cxn ang="0">
                  <a:pos x="T2" y="T3"/>
                </a:cxn>
                <a:cxn ang="0">
                  <a:pos x="T4" y="T5"/>
                </a:cxn>
                <a:cxn ang="0">
                  <a:pos x="T6" y="T7"/>
                </a:cxn>
                <a:cxn ang="0">
                  <a:pos x="T8" y="T9"/>
                </a:cxn>
                <a:cxn ang="0">
                  <a:pos x="T10" y="T11"/>
                </a:cxn>
                <a:cxn ang="0">
                  <a:pos x="T12" y="T13"/>
                </a:cxn>
              </a:cxnLst>
              <a:rect l="0" t="0" r="r" b="b"/>
              <a:pathLst>
                <a:path w="451" h="508">
                  <a:moveTo>
                    <a:pt x="261" y="254"/>
                  </a:moveTo>
                  <a:cubicBezTo>
                    <a:pt x="175" y="168"/>
                    <a:pt x="87" y="84"/>
                    <a:pt x="0" y="0"/>
                  </a:cubicBezTo>
                  <a:lnTo>
                    <a:pt x="183" y="0"/>
                  </a:lnTo>
                  <a:lnTo>
                    <a:pt x="451" y="254"/>
                  </a:lnTo>
                  <a:lnTo>
                    <a:pt x="183" y="508"/>
                  </a:lnTo>
                  <a:lnTo>
                    <a:pt x="0" y="508"/>
                  </a:lnTo>
                  <a:cubicBezTo>
                    <a:pt x="87" y="423"/>
                    <a:pt x="175" y="340"/>
                    <a:pt x="261" y="25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1" name="Circle">
              <a:extLst>
                <a:ext uri="{FF2B5EF4-FFF2-40B4-BE49-F238E27FC236}">
                  <a16:creationId xmlns:a16="http://schemas.microsoft.com/office/drawing/2014/main" id="{4CF55994-32A9-DC4B-B7A2-C5ABE1506AE1}"/>
                </a:ext>
              </a:extLst>
            </p:cNvPr>
            <p:cNvSpPr>
              <a:spLocks noChangeAspect="1" noEditPoints="1"/>
            </p:cNvSpPr>
            <p:nvPr/>
          </p:nvSpPr>
          <p:spPr bwMode="auto">
            <a:xfrm>
              <a:off x="1944686" y="533717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2" name="Item Text">
            <a:extLst>
              <a:ext uri="{FF2B5EF4-FFF2-40B4-BE49-F238E27FC236}">
                <a16:creationId xmlns:a16="http://schemas.microsoft.com/office/drawing/2014/main" id="{4A5DE2B5-4939-784A-B526-E2684211975A}"/>
              </a:ext>
            </a:extLst>
          </p:cNvPr>
          <p:cNvSpPr>
            <a:spLocks/>
          </p:cNvSpPr>
          <p:nvPr/>
        </p:nvSpPr>
        <p:spPr bwMode="auto">
          <a:xfrm>
            <a:off x="4935573" y="4794070"/>
            <a:ext cx="2302365" cy="202818"/>
          </a:xfrm>
          <a:prstGeom prst="rect">
            <a:avLst/>
          </a:prstGeom>
          <a:solidFill>
            <a:schemeClr val="bg1">
              <a:lumMod val="9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en-US" sz="1100" dirty="0">
                <a:solidFill>
                  <a:schemeClr val="tx1">
                    <a:lumMod val="85000"/>
                    <a:lumOff val="15000"/>
                  </a:schemeClr>
                </a:solidFill>
                <a:latin typeface="Segoe UI" pitchFamily="34" charset="0"/>
                <a:ea typeface="Segoe UI" pitchFamily="34" charset="0"/>
                <a:cs typeface="Segoe UI" pitchFamily="34" charset="0"/>
              </a:rPr>
              <a:t>Address</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of</a:t>
            </a:r>
            <a:r>
              <a:rPr lang="de-DE" sz="1100" dirty="0">
                <a:solidFill>
                  <a:schemeClr val="tx1">
                    <a:lumMod val="85000"/>
                    <a:lumOff val="15000"/>
                  </a:schemeClr>
                </a:solidFill>
                <a:latin typeface="Segoe UI" pitchFamily="34" charset="0"/>
                <a:ea typeface="Segoe UI" pitchFamily="34" charset="0"/>
                <a:cs typeface="Segoe UI" pitchFamily="34" charset="0"/>
              </a:rPr>
              <a:t> Location </a:t>
            </a:r>
          </a:p>
          <a:p>
            <a:pPr algn="ctr">
              <a:spcAft>
                <a:spcPts val="300"/>
              </a:spcAft>
            </a:pPr>
            <a:endParaRPr lang="de-DE" sz="1100" dirty="0">
              <a:solidFill>
                <a:schemeClr val="tx1">
                  <a:lumMod val="85000"/>
                  <a:lumOff val="15000"/>
                </a:schemeClr>
              </a:solidFill>
              <a:latin typeface="Segoe UI" pitchFamily="34" charset="0"/>
              <a:ea typeface="Segoe UI" pitchFamily="34" charset="0"/>
              <a:cs typeface="Segoe UI" pitchFamily="34" charset="0"/>
            </a:endParaRPr>
          </a:p>
        </p:txBody>
      </p:sp>
      <p:sp>
        <p:nvSpPr>
          <p:cNvPr id="23" name="Item Text">
            <a:extLst>
              <a:ext uri="{FF2B5EF4-FFF2-40B4-BE49-F238E27FC236}">
                <a16:creationId xmlns:a16="http://schemas.microsoft.com/office/drawing/2014/main" id="{9A0564F3-0214-3B4B-9946-B3C71E987111}"/>
              </a:ext>
            </a:extLst>
          </p:cNvPr>
          <p:cNvSpPr>
            <a:spLocks/>
          </p:cNvSpPr>
          <p:nvPr/>
        </p:nvSpPr>
        <p:spPr bwMode="auto">
          <a:xfrm>
            <a:off x="4935574" y="5095424"/>
            <a:ext cx="1325742" cy="215321"/>
          </a:xfrm>
          <a:prstGeom prst="rect">
            <a:avLst/>
          </a:prstGeom>
          <a:solidFill>
            <a:schemeClr val="bg1">
              <a:lumMod val="9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6 mi</a:t>
            </a:r>
          </a:p>
          <a:p>
            <a:pPr algn="ctr">
              <a:spcAft>
                <a:spcPts val="300"/>
              </a:spcAft>
            </a:pPr>
            <a:endParaRPr lang="de-DE" sz="1100" dirty="0">
              <a:solidFill>
                <a:schemeClr val="tx1">
                  <a:lumMod val="85000"/>
                  <a:lumOff val="15000"/>
                </a:schemeClr>
              </a:solidFill>
              <a:latin typeface="Segoe UI" pitchFamily="34" charset="0"/>
              <a:ea typeface="Segoe UI" pitchFamily="34" charset="0"/>
              <a:cs typeface="Segoe UI" pitchFamily="34" charset="0"/>
            </a:endParaRPr>
          </a:p>
        </p:txBody>
      </p:sp>
      <p:sp>
        <p:nvSpPr>
          <p:cNvPr id="24" name="Image Dummy">
            <a:extLst>
              <a:ext uri="{FF2B5EF4-FFF2-40B4-BE49-F238E27FC236}">
                <a16:creationId xmlns:a16="http://schemas.microsoft.com/office/drawing/2014/main" id="{738B56FD-C6AA-174F-A3B9-98AD1F9B1AA8}"/>
              </a:ext>
            </a:extLst>
          </p:cNvPr>
          <p:cNvSpPr>
            <a:spLocks/>
          </p:cNvSpPr>
          <p:nvPr/>
        </p:nvSpPr>
        <p:spPr bwMode="auto">
          <a:xfrm>
            <a:off x="5342967" y="5396937"/>
            <a:ext cx="1616194" cy="455457"/>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u="sng" dirty="0">
                <a:solidFill>
                  <a:schemeClr val="accent1">
                    <a:lumMod val="75000"/>
                  </a:schemeClr>
                </a:solidFill>
                <a:latin typeface="Segoe UI" pitchFamily="34" charset="0"/>
                <a:ea typeface="Segoe UI" pitchFamily="34" charset="0"/>
                <a:cs typeface="Segoe UI" pitchFamily="34" charset="0"/>
              </a:rPr>
              <a:t>Directions – 12 min drive</a:t>
            </a:r>
          </a:p>
        </p:txBody>
      </p:sp>
      <p:sp>
        <p:nvSpPr>
          <p:cNvPr id="25" name="Map Icon">
            <a:extLst>
              <a:ext uri="{FF2B5EF4-FFF2-40B4-BE49-F238E27FC236}">
                <a16:creationId xmlns:a16="http://schemas.microsoft.com/office/drawing/2014/main" id="{89D9D00D-9C8E-6744-BEF1-FBD9CFBAF65F}"/>
              </a:ext>
            </a:extLst>
          </p:cNvPr>
          <p:cNvSpPr>
            <a:spLocks noChangeAspect="1" noEditPoints="1"/>
          </p:cNvSpPr>
          <p:nvPr/>
        </p:nvSpPr>
        <p:spPr bwMode="auto">
          <a:xfrm>
            <a:off x="4809489" y="1076002"/>
            <a:ext cx="2590763" cy="4157107"/>
          </a:xfrm>
          <a:custGeom>
            <a:avLst/>
            <a:gdLst>
              <a:gd name="T0" fmla="*/ 0 w 677"/>
              <a:gd name="T1" fmla="*/ 141 h 818"/>
              <a:gd name="T2" fmla="*/ 338 w 677"/>
              <a:gd name="T3" fmla="*/ 113 h 818"/>
              <a:gd name="T4" fmla="*/ 677 w 677"/>
              <a:gd name="T5" fmla="*/ 85 h 818"/>
              <a:gd name="T6" fmla="*/ 508 w 677"/>
              <a:gd name="T7" fmla="*/ 677 h 818"/>
              <a:gd name="T8" fmla="*/ 169 w 677"/>
              <a:gd name="T9" fmla="*/ 706 h 818"/>
              <a:gd name="T10" fmla="*/ 56 w 677"/>
              <a:gd name="T11" fmla="*/ 706 h 818"/>
              <a:gd name="T12" fmla="*/ 338 w 677"/>
              <a:gd name="T13" fmla="*/ 706 h 818"/>
              <a:gd name="T14" fmla="*/ 621 w 677"/>
              <a:gd name="T15" fmla="*/ 649 h 818"/>
              <a:gd name="T16" fmla="*/ 508 w 677"/>
              <a:gd name="T17" fmla="*/ 85 h 818"/>
              <a:gd name="T18" fmla="*/ 169 w 677"/>
              <a:gd name="T19" fmla="*/ 113 h 818"/>
              <a:gd name="T20" fmla="*/ 56 w 677"/>
              <a:gd name="T21" fmla="*/ 706 h 818"/>
              <a:gd name="T22" fmla="*/ 445 w 677"/>
              <a:gd name="T23" fmla="*/ 296 h 818"/>
              <a:gd name="T24" fmla="*/ 425 w 677"/>
              <a:gd name="T25" fmla="*/ 236 h 818"/>
              <a:gd name="T26" fmla="*/ 505 w 677"/>
              <a:gd name="T27" fmla="*/ 236 h 818"/>
              <a:gd name="T28" fmla="*/ 485 w 677"/>
              <a:gd name="T29" fmla="*/ 296 h 818"/>
              <a:gd name="T30" fmla="*/ 505 w 677"/>
              <a:gd name="T31" fmla="*/ 356 h 818"/>
              <a:gd name="T32" fmla="*/ 425 w 677"/>
              <a:gd name="T33" fmla="*/ 356 h 818"/>
              <a:gd name="T34" fmla="*/ 84 w 677"/>
              <a:gd name="T35" fmla="*/ 480 h 818"/>
              <a:gd name="T36" fmla="*/ 113 w 677"/>
              <a:gd name="T37" fmla="*/ 508 h 818"/>
              <a:gd name="T38" fmla="*/ 84 w 677"/>
              <a:gd name="T39" fmla="*/ 480 h 818"/>
              <a:gd name="T40" fmla="*/ 141 w 677"/>
              <a:gd name="T41" fmla="*/ 395 h 818"/>
              <a:gd name="T42" fmla="*/ 113 w 677"/>
              <a:gd name="T43" fmla="*/ 423 h 818"/>
              <a:gd name="T44" fmla="*/ 141 w 677"/>
              <a:gd name="T45" fmla="*/ 339 h 818"/>
              <a:gd name="T46" fmla="*/ 169 w 677"/>
              <a:gd name="T47" fmla="*/ 367 h 818"/>
              <a:gd name="T48" fmla="*/ 141 w 677"/>
              <a:gd name="T49" fmla="*/ 339 h 818"/>
              <a:gd name="T50" fmla="*/ 225 w 677"/>
              <a:gd name="T51" fmla="*/ 310 h 818"/>
              <a:gd name="T52" fmla="*/ 197 w 677"/>
              <a:gd name="T53" fmla="*/ 339 h 818"/>
              <a:gd name="T54" fmla="*/ 225 w 677"/>
              <a:gd name="T55" fmla="*/ 367 h 818"/>
              <a:gd name="T56" fmla="*/ 254 w 677"/>
              <a:gd name="T57" fmla="*/ 395 h 818"/>
              <a:gd name="T58" fmla="*/ 225 w 677"/>
              <a:gd name="T59" fmla="*/ 367 h 818"/>
              <a:gd name="T60" fmla="*/ 282 w 677"/>
              <a:gd name="T61" fmla="*/ 452 h 818"/>
              <a:gd name="T62" fmla="*/ 254 w 677"/>
              <a:gd name="T63" fmla="*/ 480 h 818"/>
              <a:gd name="T64" fmla="*/ 310 w 677"/>
              <a:gd name="T65" fmla="*/ 508 h 818"/>
              <a:gd name="T66" fmla="*/ 338 w 677"/>
              <a:gd name="T67" fmla="*/ 536 h 818"/>
              <a:gd name="T68" fmla="*/ 310 w 677"/>
              <a:gd name="T69" fmla="*/ 508 h 818"/>
              <a:gd name="T70" fmla="*/ 423 w 677"/>
              <a:gd name="T71" fmla="*/ 480 h 818"/>
              <a:gd name="T72" fmla="*/ 395 w 677"/>
              <a:gd name="T73" fmla="*/ 508 h 818"/>
              <a:gd name="T74" fmla="*/ 451 w 677"/>
              <a:gd name="T75" fmla="*/ 395 h 818"/>
              <a:gd name="T76" fmla="*/ 479 w 677"/>
              <a:gd name="T77" fmla="*/ 423 h 818"/>
              <a:gd name="T78" fmla="*/ 451 w 677"/>
              <a:gd name="T79" fmla="*/ 39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7" h="818">
                <a:moveTo>
                  <a:pt x="0" y="818"/>
                </a:moveTo>
                <a:lnTo>
                  <a:pt x="0" y="141"/>
                </a:lnTo>
                <a:lnTo>
                  <a:pt x="169" y="28"/>
                </a:lnTo>
                <a:lnTo>
                  <a:pt x="338" y="113"/>
                </a:lnTo>
                <a:lnTo>
                  <a:pt x="508" y="0"/>
                </a:lnTo>
                <a:lnTo>
                  <a:pt x="677" y="85"/>
                </a:lnTo>
                <a:lnTo>
                  <a:pt x="677" y="762"/>
                </a:lnTo>
                <a:lnTo>
                  <a:pt x="508" y="677"/>
                </a:lnTo>
                <a:lnTo>
                  <a:pt x="338" y="790"/>
                </a:lnTo>
                <a:lnTo>
                  <a:pt x="169" y="706"/>
                </a:lnTo>
                <a:lnTo>
                  <a:pt x="0" y="818"/>
                </a:lnTo>
                <a:close/>
                <a:moveTo>
                  <a:pt x="56" y="706"/>
                </a:moveTo>
                <a:lnTo>
                  <a:pt x="169" y="621"/>
                </a:lnTo>
                <a:lnTo>
                  <a:pt x="338" y="706"/>
                </a:lnTo>
                <a:lnTo>
                  <a:pt x="508" y="593"/>
                </a:lnTo>
                <a:lnTo>
                  <a:pt x="621" y="649"/>
                </a:lnTo>
                <a:lnTo>
                  <a:pt x="621" y="141"/>
                </a:lnTo>
                <a:lnTo>
                  <a:pt x="508" y="85"/>
                </a:lnTo>
                <a:lnTo>
                  <a:pt x="338" y="198"/>
                </a:lnTo>
                <a:lnTo>
                  <a:pt x="169" y="113"/>
                </a:lnTo>
                <a:lnTo>
                  <a:pt x="56" y="198"/>
                </a:lnTo>
                <a:lnTo>
                  <a:pt x="56" y="706"/>
                </a:lnTo>
                <a:close/>
                <a:moveTo>
                  <a:pt x="405" y="336"/>
                </a:moveTo>
                <a:lnTo>
                  <a:pt x="445" y="296"/>
                </a:lnTo>
                <a:lnTo>
                  <a:pt x="405" y="256"/>
                </a:lnTo>
                <a:lnTo>
                  <a:pt x="425" y="236"/>
                </a:lnTo>
                <a:lnTo>
                  <a:pt x="465" y="276"/>
                </a:lnTo>
                <a:lnTo>
                  <a:pt x="505" y="236"/>
                </a:lnTo>
                <a:lnTo>
                  <a:pt x="525" y="256"/>
                </a:lnTo>
                <a:lnTo>
                  <a:pt x="485" y="296"/>
                </a:lnTo>
                <a:lnTo>
                  <a:pt x="525" y="336"/>
                </a:lnTo>
                <a:lnTo>
                  <a:pt x="505" y="356"/>
                </a:lnTo>
                <a:lnTo>
                  <a:pt x="465" y="316"/>
                </a:lnTo>
                <a:lnTo>
                  <a:pt x="425" y="356"/>
                </a:lnTo>
                <a:lnTo>
                  <a:pt x="405" y="336"/>
                </a:lnTo>
                <a:close/>
                <a:moveTo>
                  <a:pt x="84" y="480"/>
                </a:moveTo>
                <a:lnTo>
                  <a:pt x="113" y="480"/>
                </a:lnTo>
                <a:lnTo>
                  <a:pt x="113" y="508"/>
                </a:lnTo>
                <a:lnTo>
                  <a:pt x="84" y="508"/>
                </a:lnTo>
                <a:lnTo>
                  <a:pt x="84" y="480"/>
                </a:lnTo>
                <a:close/>
                <a:moveTo>
                  <a:pt x="113" y="395"/>
                </a:moveTo>
                <a:lnTo>
                  <a:pt x="141" y="395"/>
                </a:lnTo>
                <a:lnTo>
                  <a:pt x="141" y="423"/>
                </a:lnTo>
                <a:lnTo>
                  <a:pt x="113" y="423"/>
                </a:lnTo>
                <a:lnTo>
                  <a:pt x="113" y="395"/>
                </a:lnTo>
                <a:close/>
                <a:moveTo>
                  <a:pt x="141" y="339"/>
                </a:moveTo>
                <a:lnTo>
                  <a:pt x="169" y="339"/>
                </a:lnTo>
                <a:lnTo>
                  <a:pt x="169" y="367"/>
                </a:lnTo>
                <a:lnTo>
                  <a:pt x="141" y="367"/>
                </a:lnTo>
                <a:lnTo>
                  <a:pt x="141" y="339"/>
                </a:lnTo>
                <a:close/>
                <a:moveTo>
                  <a:pt x="197" y="310"/>
                </a:moveTo>
                <a:lnTo>
                  <a:pt x="225" y="310"/>
                </a:lnTo>
                <a:lnTo>
                  <a:pt x="225" y="339"/>
                </a:lnTo>
                <a:lnTo>
                  <a:pt x="197" y="339"/>
                </a:lnTo>
                <a:lnTo>
                  <a:pt x="197" y="310"/>
                </a:lnTo>
                <a:close/>
                <a:moveTo>
                  <a:pt x="225" y="367"/>
                </a:moveTo>
                <a:lnTo>
                  <a:pt x="254" y="367"/>
                </a:lnTo>
                <a:lnTo>
                  <a:pt x="254" y="395"/>
                </a:lnTo>
                <a:lnTo>
                  <a:pt x="225" y="395"/>
                </a:lnTo>
                <a:lnTo>
                  <a:pt x="225" y="367"/>
                </a:lnTo>
                <a:close/>
                <a:moveTo>
                  <a:pt x="254" y="452"/>
                </a:moveTo>
                <a:lnTo>
                  <a:pt x="282" y="452"/>
                </a:lnTo>
                <a:lnTo>
                  <a:pt x="282" y="480"/>
                </a:lnTo>
                <a:lnTo>
                  <a:pt x="254" y="480"/>
                </a:lnTo>
                <a:lnTo>
                  <a:pt x="254" y="452"/>
                </a:lnTo>
                <a:close/>
                <a:moveTo>
                  <a:pt x="310" y="508"/>
                </a:moveTo>
                <a:lnTo>
                  <a:pt x="338" y="508"/>
                </a:lnTo>
                <a:lnTo>
                  <a:pt x="338" y="536"/>
                </a:lnTo>
                <a:lnTo>
                  <a:pt x="310" y="536"/>
                </a:lnTo>
                <a:lnTo>
                  <a:pt x="310" y="508"/>
                </a:lnTo>
                <a:close/>
                <a:moveTo>
                  <a:pt x="395" y="480"/>
                </a:moveTo>
                <a:lnTo>
                  <a:pt x="423" y="480"/>
                </a:lnTo>
                <a:lnTo>
                  <a:pt x="423" y="508"/>
                </a:lnTo>
                <a:lnTo>
                  <a:pt x="395" y="508"/>
                </a:lnTo>
                <a:lnTo>
                  <a:pt x="395" y="480"/>
                </a:lnTo>
                <a:close/>
                <a:moveTo>
                  <a:pt x="451" y="395"/>
                </a:moveTo>
                <a:lnTo>
                  <a:pt x="479" y="395"/>
                </a:lnTo>
                <a:lnTo>
                  <a:pt x="479" y="423"/>
                </a:lnTo>
                <a:lnTo>
                  <a:pt x="451" y="423"/>
                </a:lnTo>
                <a:lnTo>
                  <a:pt x="451" y="395"/>
                </a:lnTo>
                <a:close/>
              </a:path>
            </a:pathLst>
          </a:custGeom>
          <a:solidFill>
            <a:schemeClr val="tx1">
              <a:lumMod val="50000"/>
              <a:lumOff val="50000"/>
              <a:alpha val="20525"/>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6" name="Map Pointer Icon">
            <a:extLst>
              <a:ext uri="{FF2B5EF4-FFF2-40B4-BE49-F238E27FC236}">
                <a16:creationId xmlns:a16="http://schemas.microsoft.com/office/drawing/2014/main" id="{67A18AE6-5908-9B4D-89DA-BE3867957D81}"/>
              </a:ext>
            </a:extLst>
          </p:cNvPr>
          <p:cNvSpPr>
            <a:spLocks noChangeAspect="1" noEditPoints="1"/>
          </p:cNvSpPr>
          <p:nvPr/>
        </p:nvSpPr>
        <p:spPr bwMode="auto">
          <a:xfrm>
            <a:off x="6502872" y="2275418"/>
            <a:ext cx="237705" cy="318683"/>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 name="TextBox 1">
            <a:extLst>
              <a:ext uri="{FF2B5EF4-FFF2-40B4-BE49-F238E27FC236}">
                <a16:creationId xmlns:a16="http://schemas.microsoft.com/office/drawing/2014/main" id="{43F382A7-9C3B-C745-8D22-EFBD8320EC4D}"/>
              </a:ext>
            </a:extLst>
          </p:cNvPr>
          <p:cNvSpPr txBox="1"/>
          <p:nvPr/>
        </p:nvSpPr>
        <p:spPr>
          <a:xfrm>
            <a:off x="900545" y="1375605"/>
            <a:ext cx="3061855" cy="2585323"/>
          </a:xfrm>
          <a:prstGeom prst="rect">
            <a:avLst/>
          </a:prstGeom>
          <a:noFill/>
        </p:spPr>
        <p:txBody>
          <a:bodyPr wrap="square" rtlCol="0">
            <a:spAutoFit/>
          </a:bodyPr>
          <a:lstStyle/>
          <a:p>
            <a:pPr algn="ctr"/>
            <a:r>
              <a:rPr lang="en-US" b="1" dirty="0"/>
              <a:t>Confirming facts:</a:t>
            </a:r>
          </a:p>
          <a:p>
            <a:endParaRPr lang="en-US" dirty="0"/>
          </a:p>
          <a:p>
            <a:r>
              <a:rPr lang="en-US" dirty="0"/>
              <a:t>This screen confirms the facts that were entered in the previous page are proved correct. The address and location selected is projected here in map view with a hyperlink to the directions. </a:t>
            </a:r>
          </a:p>
        </p:txBody>
      </p:sp>
    </p:spTree>
    <p:extLst>
      <p:ext uri="{BB962C8B-B14F-4D97-AF65-F5344CB8AC3E}">
        <p14:creationId xmlns:p14="http://schemas.microsoft.com/office/powerpoint/2010/main" val="340417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BFC9-2738-C643-8747-632AFEE5184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7C1705-0AD5-AE48-8454-49A68DB8F429}"/>
              </a:ext>
            </a:extLst>
          </p:cNvPr>
          <p:cNvSpPr>
            <a:spLocks noGrp="1"/>
          </p:cNvSpPr>
          <p:nvPr>
            <p:ph idx="1"/>
          </p:nvPr>
        </p:nvSpPr>
        <p:spPr/>
        <p:txBody>
          <a:bodyPr/>
          <a:lstStyle/>
          <a:p>
            <a:pPr marL="0" indent="0" algn="ctr">
              <a:buNone/>
            </a:pPr>
            <a:r>
              <a:rPr lang="en-US" dirty="0"/>
              <a:t>Our app, COVID-101 aims to provide relevant information to the pandemic and current affairs. Through our app, users are able to make use of the navigation pane to toggle through the features and services that are present. These categories of features include viewing the COVID outbreak map of a certain location or searching for vaccine locations. Our application has an organized user-friendly feel to it as the icons and buttons are remained consistent throughout, for example: the back buttons. Additionally, it aids user recognition and memory as well. </a:t>
            </a:r>
          </a:p>
        </p:txBody>
      </p:sp>
    </p:spTree>
    <p:extLst>
      <p:ext uri="{BB962C8B-B14F-4D97-AF65-F5344CB8AC3E}">
        <p14:creationId xmlns:p14="http://schemas.microsoft.com/office/powerpoint/2010/main" val="266409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4031673E-703F-BC40-828B-15314AC9B3F0}"/>
              </a:ext>
            </a:extLst>
          </p:cNvPr>
          <p:cNvPicPr>
            <a:picLocks noGrp="1" noChangeAspect="1"/>
          </p:cNvPicPr>
          <p:nvPr>
            <p:ph idx="1"/>
          </p:nvPr>
        </p:nvPicPr>
        <p:blipFill rotWithShape="1">
          <a:blip r:embed="rId9"/>
          <a:srcRect l="29871" t="9390" r="28602" b="9497"/>
          <a:stretch/>
        </p:blipFill>
        <p:spPr>
          <a:xfrm>
            <a:off x="4477265" y="267190"/>
            <a:ext cx="3239534" cy="6327648"/>
          </a:xfrm>
          <a:prstGeom prst="rect">
            <a:avLst/>
          </a:prstGeom>
        </p:spPr>
      </p:pic>
      <p:grpSp>
        <p:nvGrpSpPr>
          <p:cNvPr id="3" name="RSS">
            <a:extLst>
              <a:ext uri="{FF2B5EF4-FFF2-40B4-BE49-F238E27FC236}">
                <a16:creationId xmlns:a16="http://schemas.microsoft.com/office/drawing/2014/main" id="{CC77E48A-BBFB-D14C-9E7A-98665A6925EE}"/>
              </a:ext>
            </a:extLst>
          </p:cNvPr>
          <p:cNvGrpSpPr>
            <a:grpSpLocks noChangeAspect="1"/>
          </p:cNvGrpSpPr>
          <p:nvPr/>
        </p:nvGrpSpPr>
        <p:grpSpPr>
          <a:xfrm>
            <a:off x="5091776" y="539095"/>
            <a:ext cx="251190" cy="251190"/>
            <a:chOff x="4277518" y="9847895"/>
            <a:chExt cx="377825" cy="377825"/>
          </a:xfrm>
        </p:grpSpPr>
        <p:sp>
          <p:nvSpPr>
            <p:cNvPr id="5" name="Circle">
              <a:extLst>
                <a:ext uri="{FF2B5EF4-FFF2-40B4-BE49-F238E27FC236}">
                  <a16:creationId xmlns:a16="http://schemas.microsoft.com/office/drawing/2014/main" id="{53846B70-8468-CB46-BD75-3A97E516DD3E}"/>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 name="RSS Icon">
              <a:extLst>
                <a:ext uri="{FF2B5EF4-FFF2-40B4-BE49-F238E27FC236}">
                  <a16:creationId xmlns:a16="http://schemas.microsoft.com/office/drawing/2014/main" id="{592AC6FA-206B-AA4A-AC50-658B07B265B9}"/>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7" name="Radio">
            <a:extLst>
              <a:ext uri="{FF2B5EF4-FFF2-40B4-BE49-F238E27FC236}">
                <a16:creationId xmlns:a16="http://schemas.microsoft.com/office/drawing/2014/main" id="{18E98F65-28D0-454A-BE5C-769C3BA11D21}"/>
              </a:ext>
            </a:extLst>
          </p:cNvPr>
          <p:cNvGrpSpPr>
            <a:grpSpLocks noChangeAspect="1"/>
          </p:cNvGrpSpPr>
          <p:nvPr/>
        </p:nvGrpSpPr>
        <p:grpSpPr>
          <a:xfrm flipH="1">
            <a:off x="4809978" y="532023"/>
            <a:ext cx="251191" cy="251191"/>
            <a:chOff x="6577010" y="8167686"/>
            <a:chExt cx="377825" cy="377825"/>
          </a:xfrm>
        </p:grpSpPr>
        <p:sp>
          <p:nvSpPr>
            <p:cNvPr id="8" name="Radio Icon">
              <a:extLst>
                <a:ext uri="{FF2B5EF4-FFF2-40B4-BE49-F238E27FC236}">
                  <a16:creationId xmlns:a16="http://schemas.microsoft.com/office/drawing/2014/main" id="{E35D0B40-8887-8D4D-B093-7A0532A44A20}"/>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9" name="Circle">
              <a:extLst>
                <a:ext uri="{FF2B5EF4-FFF2-40B4-BE49-F238E27FC236}">
                  <a16:creationId xmlns:a16="http://schemas.microsoft.com/office/drawing/2014/main" id="{47787FA8-404D-FE43-B928-6783E83B34AD}"/>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0" name="Bluetooth">
            <a:extLst>
              <a:ext uri="{FF2B5EF4-FFF2-40B4-BE49-F238E27FC236}">
                <a16:creationId xmlns:a16="http://schemas.microsoft.com/office/drawing/2014/main" id="{2F5A741F-1000-0D46-B71A-7D42CFAF510F}"/>
              </a:ext>
            </a:extLst>
          </p:cNvPr>
          <p:cNvGrpSpPr>
            <a:grpSpLocks noChangeAspect="1"/>
          </p:cNvGrpSpPr>
          <p:nvPr/>
        </p:nvGrpSpPr>
        <p:grpSpPr>
          <a:xfrm>
            <a:off x="6833566" y="539095"/>
            <a:ext cx="251190" cy="251190"/>
            <a:chOff x="5441154" y="8161336"/>
            <a:chExt cx="377825" cy="377825"/>
          </a:xfrm>
        </p:grpSpPr>
        <p:sp>
          <p:nvSpPr>
            <p:cNvPr id="11" name="Bluetooth Icon">
              <a:extLst>
                <a:ext uri="{FF2B5EF4-FFF2-40B4-BE49-F238E27FC236}">
                  <a16:creationId xmlns:a16="http://schemas.microsoft.com/office/drawing/2014/main" id="{1CA8B0A9-8960-3349-A514-5484B7A2020F}"/>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2" name="Circle">
              <a:extLst>
                <a:ext uri="{FF2B5EF4-FFF2-40B4-BE49-F238E27FC236}">
                  <a16:creationId xmlns:a16="http://schemas.microsoft.com/office/drawing/2014/main" id="{1244A3F5-3086-8C41-A4E8-382EE97F377B}"/>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3" name="Battery (67%) Icon">
            <a:extLst>
              <a:ext uri="{FF2B5EF4-FFF2-40B4-BE49-F238E27FC236}">
                <a16:creationId xmlns:a16="http://schemas.microsoft.com/office/drawing/2014/main" id="{6A3C9695-592F-524D-BA03-C10CF503F716}"/>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4" name="TextBox 13">
            <a:extLst>
              <a:ext uri="{FF2B5EF4-FFF2-40B4-BE49-F238E27FC236}">
                <a16:creationId xmlns:a16="http://schemas.microsoft.com/office/drawing/2014/main" id="{5102ECDB-695D-0440-9073-8B432CADBA8E}"/>
              </a:ext>
            </a:extLst>
          </p:cNvPr>
          <p:cNvSpPr txBox="1"/>
          <p:nvPr/>
        </p:nvSpPr>
        <p:spPr>
          <a:xfrm>
            <a:off x="5944621" y="674776"/>
            <a:ext cx="478972" cy="261610"/>
          </a:xfrm>
          <a:prstGeom prst="rect">
            <a:avLst/>
          </a:prstGeom>
          <a:noFill/>
        </p:spPr>
        <p:txBody>
          <a:bodyPr wrap="square" rtlCol="0">
            <a:spAutoFit/>
          </a:bodyPr>
          <a:lstStyle/>
          <a:p>
            <a:r>
              <a:rPr lang="en-US" sz="1050" dirty="0"/>
              <a:t>3:12</a:t>
            </a:r>
            <a:endParaRPr lang="en-US" dirty="0"/>
          </a:p>
        </p:txBody>
      </p:sp>
      <p:sp>
        <p:nvSpPr>
          <p:cNvPr id="15" name="Dummy Image">
            <a:extLst>
              <a:ext uri="{FF2B5EF4-FFF2-40B4-BE49-F238E27FC236}">
                <a16:creationId xmlns:a16="http://schemas.microsoft.com/office/drawing/2014/main" id="{1B773FDB-D9FC-8140-8649-46180DA55BDD}"/>
              </a:ext>
            </a:extLst>
          </p:cNvPr>
          <p:cNvSpPr>
            <a:spLocks/>
          </p:cNvSpPr>
          <p:nvPr/>
        </p:nvSpPr>
        <p:spPr bwMode="auto">
          <a:xfrm>
            <a:off x="4809978" y="991367"/>
            <a:ext cx="2590764" cy="5246838"/>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16" name="List">
            <a:extLst>
              <a:ext uri="{FF2B5EF4-FFF2-40B4-BE49-F238E27FC236}">
                <a16:creationId xmlns:a16="http://schemas.microsoft.com/office/drawing/2014/main" id="{67C74FB3-3049-9C4F-9262-FBF538F3E832}"/>
              </a:ext>
            </a:extLst>
          </p:cNvPr>
          <p:cNvGrpSpPr>
            <a:grpSpLocks noChangeAspect="1"/>
          </p:cNvGrpSpPr>
          <p:nvPr/>
        </p:nvGrpSpPr>
        <p:grpSpPr>
          <a:xfrm>
            <a:off x="4854475" y="1023761"/>
            <a:ext cx="205831" cy="205831"/>
            <a:chOff x="2721768" y="5892800"/>
            <a:chExt cx="377825" cy="377825"/>
          </a:xfrm>
        </p:grpSpPr>
        <p:sp>
          <p:nvSpPr>
            <p:cNvPr id="17" name="List Icon">
              <a:hlinkClick r:id="rId10" action="ppaction://hlinksldjump"/>
              <a:extLst>
                <a:ext uri="{FF2B5EF4-FFF2-40B4-BE49-F238E27FC236}">
                  <a16:creationId xmlns:a16="http://schemas.microsoft.com/office/drawing/2014/main" id="{7D477D1B-F872-7F41-A331-F72723B3BF19}"/>
                </a:ext>
              </a:extLst>
            </p:cNvPr>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8" name="Circle">
              <a:extLst>
                <a:ext uri="{FF2B5EF4-FFF2-40B4-BE49-F238E27FC236}">
                  <a16:creationId xmlns:a16="http://schemas.microsoft.com/office/drawing/2014/main" id="{ADD378F5-052C-2A4A-B164-988FC5BF8B74}"/>
                </a:ext>
              </a:extLst>
            </p:cNvPr>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9" name="Save">
            <a:extLst>
              <a:ext uri="{FF2B5EF4-FFF2-40B4-BE49-F238E27FC236}">
                <a16:creationId xmlns:a16="http://schemas.microsoft.com/office/drawing/2014/main" id="{2D47F473-F41C-384F-B9E0-9CEAA7138814}"/>
              </a:ext>
            </a:extLst>
          </p:cNvPr>
          <p:cNvGrpSpPr>
            <a:grpSpLocks noChangeAspect="1"/>
          </p:cNvGrpSpPr>
          <p:nvPr/>
        </p:nvGrpSpPr>
        <p:grpSpPr>
          <a:xfrm>
            <a:off x="5104803" y="1023761"/>
            <a:ext cx="205830" cy="205830"/>
            <a:chOff x="5029992" y="1396998"/>
            <a:chExt cx="377825" cy="377825"/>
          </a:xfrm>
        </p:grpSpPr>
        <p:sp>
          <p:nvSpPr>
            <p:cNvPr id="20" name="Save Icon">
              <a:extLst>
                <a:ext uri="{FF2B5EF4-FFF2-40B4-BE49-F238E27FC236}">
                  <a16:creationId xmlns:a16="http://schemas.microsoft.com/office/drawing/2014/main" id="{14C792E7-2B5D-EB44-8648-B75F3C3E32ED}"/>
                </a:ext>
              </a:extLst>
            </p:cNvPr>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1" name="Circle">
              <a:extLst>
                <a:ext uri="{FF2B5EF4-FFF2-40B4-BE49-F238E27FC236}">
                  <a16:creationId xmlns:a16="http://schemas.microsoft.com/office/drawing/2014/main" id="{C1201064-850E-8940-9F64-CE74DEC6BBA8}"/>
                </a:ext>
              </a:extLst>
            </p:cNvPr>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2" name="User">
            <a:extLst>
              <a:ext uri="{FF2B5EF4-FFF2-40B4-BE49-F238E27FC236}">
                <a16:creationId xmlns:a16="http://schemas.microsoft.com/office/drawing/2014/main" id="{7576E5C5-F460-7741-9A87-C88FDBD00953}"/>
              </a:ext>
            </a:extLst>
          </p:cNvPr>
          <p:cNvGrpSpPr>
            <a:grpSpLocks noChangeAspect="1"/>
          </p:cNvGrpSpPr>
          <p:nvPr/>
        </p:nvGrpSpPr>
        <p:grpSpPr>
          <a:xfrm>
            <a:off x="6833566" y="1023759"/>
            <a:ext cx="205831" cy="205831"/>
            <a:chOff x="5059679" y="3586163"/>
            <a:chExt cx="377825" cy="377825"/>
          </a:xfrm>
        </p:grpSpPr>
        <p:sp>
          <p:nvSpPr>
            <p:cNvPr id="23" name="User Icon">
              <a:extLst>
                <a:ext uri="{FF2B5EF4-FFF2-40B4-BE49-F238E27FC236}">
                  <a16:creationId xmlns:a16="http://schemas.microsoft.com/office/drawing/2014/main" id="{E34B10CB-6DA8-8143-9687-B709AD45EBD2}"/>
                </a:ext>
              </a:extLst>
            </p:cNvPr>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4" name="Circle">
              <a:extLst>
                <a:ext uri="{FF2B5EF4-FFF2-40B4-BE49-F238E27FC236}">
                  <a16:creationId xmlns:a16="http://schemas.microsoft.com/office/drawing/2014/main" id="{F0B08EDB-4A58-EF46-8BDA-C405B3C426AE}"/>
                </a:ext>
              </a:extLst>
            </p:cNvPr>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 name="Tools">
            <a:extLst>
              <a:ext uri="{FF2B5EF4-FFF2-40B4-BE49-F238E27FC236}">
                <a16:creationId xmlns:a16="http://schemas.microsoft.com/office/drawing/2014/main" id="{8560568A-AF5C-FD43-A727-FE877788A1C5}"/>
              </a:ext>
            </a:extLst>
          </p:cNvPr>
          <p:cNvGrpSpPr>
            <a:grpSpLocks noChangeAspect="1"/>
          </p:cNvGrpSpPr>
          <p:nvPr/>
        </p:nvGrpSpPr>
        <p:grpSpPr>
          <a:xfrm>
            <a:off x="7106754" y="1019347"/>
            <a:ext cx="210243" cy="210243"/>
            <a:chOff x="3492499" y="2524125"/>
            <a:chExt cx="377825" cy="377825"/>
          </a:xfrm>
        </p:grpSpPr>
        <p:sp>
          <p:nvSpPr>
            <p:cNvPr id="26" name="Tools Icon">
              <a:extLst>
                <a:ext uri="{FF2B5EF4-FFF2-40B4-BE49-F238E27FC236}">
                  <a16:creationId xmlns:a16="http://schemas.microsoft.com/office/drawing/2014/main" id="{24BA5529-E408-E540-87C8-3967ED26F82E}"/>
                </a:ext>
              </a:extLst>
            </p:cNvPr>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7" name="Circle">
              <a:extLst>
                <a:ext uri="{FF2B5EF4-FFF2-40B4-BE49-F238E27FC236}">
                  <a16:creationId xmlns:a16="http://schemas.microsoft.com/office/drawing/2014/main" id="{1CCE985A-3DFF-EC48-8205-EB167BC76F25}"/>
                </a:ext>
              </a:extLst>
            </p:cNvPr>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0" name="Placeholder Shape">
            <a:extLst>
              <a:ext uri="{FF2B5EF4-FFF2-40B4-BE49-F238E27FC236}">
                <a16:creationId xmlns:a16="http://schemas.microsoft.com/office/drawing/2014/main" id="{5B2A66F7-110A-EF45-AACE-0B76648E91D0}"/>
              </a:ext>
            </a:extLst>
          </p:cNvPr>
          <p:cNvSpPr>
            <a:spLocks/>
          </p:cNvSpPr>
          <p:nvPr/>
        </p:nvSpPr>
        <p:spPr bwMode="auto">
          <a:xfrm>
            <a:off x="5068054" y="2479823"/>
            <a:ext cx="2074611" cy="1023266"/>
          </a:xfrm>
          <a:prstGeom prst="rect">
            <a:avLst/>
          </a:prstGeom>
          <a:solidFill>
            <a:schemeClr val="accent5">
              <a:lumMod val="20000"/>
              <a:lumOff val="80000"/>
            </a:schemeClr>
          </a:solid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Segoe UI" pitchFamily="34" charset="0"/>
              <a:ea typeface="Segoe UI" pitchFamily="34" charset="0"/>
              <a:cs typeface="Segoe UI" pitchFamily="34" charset="0"/>
            </a:endParaRPr>
          </a:p>
        </p:txBody>
      </p:sp>
      <p:sp>
        <p:nvSpPr>
          <p:cNvPr id="34" name="Placeholder Shape">
            <a:extLst>
              <a:ext uri="{FF2B5EF4-FFF2-40B4-BE49-F238E27FC236}">
                <a16:creationId xmlns:a16="http://schemas.microsoft.com/office/drawing/2014/main" id="{3BC5CE2E-4871-C042-B820-B16D858C7C07}"/>
              </a:ext>
            </a:extLst>
          </p:cNvPr>
          <p:cNvSpPr>
            <a:spLocks/>
          </p:cNvSpPr>
          <p:nvPr/>
        </p:nvSpPr>
        <p:spPr bwMode="auto">
          <a:xfrm>
            <a:off x="5068054" y="3618505"/>
            <a:ext cx="2090078" cy="1023266"/>
          </a:xfrm>
          <a:prstGeom prst="rect">
            <a:avLst/>
          </a:prstGeom>
          <a:solidFill>
            <a:schemeClr val="accent5">
              <a:lumMod val="20000"/>
              <a:lumOff val="80000"/>
            </a:schemeClr>
          </a:solid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Segoe UI" pitchFamily="34" charset="0"/>
              <a:ea typeface="Segoe UI" pitchFamily="34" charset="0"/>
              <a:cs typeface="Segoe UI" pitchFamily="34" charset="0"/>
            </a:endParaRPr>
          </a:p>
        </p:txBody>
      </p:sp>
      <p:sp>
        <p:nvSpPr>
          <p:cNvPr id="35" name="Placeholder Shape">
            <a:extLst>
              <a:ext uri="{FF2B5EF4-FFF2-40B4-BE49-F238E27FC236}">
                <a16:creationId xmlns:a16="http://schemas.microsoft.com/office/drawing/2014/main" id="{32515B51-7E27-8B4E-B985-3BE471E32161}"/>
              </a:ext>
            </a:extLst>
          </p:cNvPr>
          <p:cNvSpPr>
            <a:spLocks/>
          </p:cNvSpPr>
          <p:nvPr/>
        </p:nvSpPr>
        <p:spPr bwMode="auto">
          <a:xfrm>
            <a:off x="5077529" y="4789529"/>
            <a:ext cx="2090078" cy="1023266"/>
          </a:xfrm>
          <a:prstGeom prst="rect">
            <a:avLst/>
          </a:prstGeom>
          <a:solidFill>
            <a:schemeClr val="accent5">
              <a:lumMod val="20000"/>
              <a:lumOff val="80000"/>
            </a:schemeClr>
          </a:solidFill>
          <a:ln w="19050" cap="flat" cmpd="sng" algn="ctr">
            <a:solidFill>
              <a:schemeClr val="bg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Segoe UI" pitchFamily="34" charset="0"/>
              <a:ea typeface="Segoe UI" pitchFamily="34" charset="0"/>
              <a:cs typeface="Segoe UI" pitchFamily="34" charset="0"/>
            </a:endParaRPr>
          </a:p>
        </p:txBody>
      </p:sp>
      <p:grpSp>
        <p:nvGrpSpPr>
          <p:cNvPr id="37" name="Scrollbar">
            <a:extLst>
              <a:ext uri="{FF2B5EF4-FFF2-40B4-BE49-F238E27FC236}">
                <a16:creationId xmlns:a16="http://schemas.microsoft.com/office/drawing/2014/main" id="{8E7EAED8-82DC-D14F-852C-5BACE222DA0A}"/>
              </a:ext>
            </a:extLst>
          </p:cNvPr>
          <p:cNvGrpSpPr/>
          <p:nvPr>
            <p:custDataLst>
              <p:tags r:id="rId1"/>
            </p:custDataLst>
          </p:nvPr>
        </p:nvGrpSpPr>
        <p:grpSpPr>
          <a:xfrm flipH="1">
            <a:off x="7252688" y="2037763"/>
            <a:ext cx="146186" cy="3064477"/>
            <a:chOff x="509691" y="368445"/>
            <a:chExt cx="164592" cy="3064477"/>
          </a:xfrm>
        </p:grpSpPr>
        <p:sp>
          <p:nvSpPr>
            <p:cNvPr id="38" name="Track">
              <a:extLst>
                <a:ext uri="{FF2B5EF4-FFF2-40B4-BE49-F238E27FC236}">
                  <a16:creationId xmlns:a16="http://schemas.microsoft.com/office/drawing/2014/main" id="{F87207C9-4F26-8347-8CD5-2519596164B8}"/>
                </a:ext>
              </a:extLst>
            </p:cNvPr>
            <p:cNvSpPr>
              <a:spLocks/>
            </p:cNvSpPr>
            <p:nvPr>
              <p:custDataLst>
                <p:tags r:id="rId2"/>
              </p:custDataLst>
            </p:nvPr>
          </p:nvSpPr>
          <p:spPr bwMode="auto">
            <a:xfrm>
              <a:off x="509692" y="699247"/>
              <a:ext cx="164591" cy="240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9" name="Scroll Thumb">
              <a:extLst>
                <a:ext uri="{FF2B5EF4-FFF2-40B4-BE49-F238E27FC236}">
                  <a16:creationId xmlns:a16="http://schemas.microsoft.com/office/drawing/2014/main" id="{8B519B73-97B7-D548-8FB0-DB362F0FEED9}"/>
                </a:ext>
              </a:extLst>
            </p:cNvPr>
            <p:cNvSpPr>
              <a:spLocks/>
            </p:cNvSpPr>
            <p:nvPr>
              <p:custDataLst>
                <p:tags r:id="rId3"/>
              </p:custDataLst>
            </p:nvPr>
          </p:nvSpPr>
          <p:spPr bwMode="auto">
            <a:xfrm>
              <a:off x="509692" y="702123"/>
              <a:ext cx="164590" cy="150782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0" name="Button Down">
              <a:extLst>
                <a:ext uri="{FF2B5EF4-FFF2-40B4-BE49-F238E27FC236}">
                  <a16:creationId xmlns:a16="http://schemas.microsoft.com/office/drawing/2014/main" id="{F5845DAA-6FC7-3C46-81C4-93436275567C}"/>
                </a:ext>
              </a:extLst>
            </p:cNvPr>
            <p:cNvSpPr>
              <a:spLocks/>
            </p:cNvSpPr>
            <p:nvPr>
              <p:custDataLst>
                <p:tags r:id="rId4"/>
              </p:custDataLst>
            </p:nvPr>
          </p:nvSpPr>
          <p:spPr bwMode="auto">
            <a:xfrm>
              <a:off x="509692" y="3102120"/>
              <a:ext cx="164590"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1" name="Arrow Down">
              <a:extLst>
                <a:ext uri="{FF2B5EF4-FFF2-40B4-BE49-F238E27FC236}">
                  <a16:creationId xmlns:a16="http://schemas.microsoft.com/office/drawing/2014/main" id="{C8316098-2045-1A44-BBF6-027EE4EF9203}"/>
                </a:ext>
              </a:extLst>
            </p:cNvPr>
            <p:cNvSpPr>
              <a:spLocks noChangeAspect="1"/>
            </p:cNvSpPr>
            <p:nvPr>
              <p:custDataLst>
                <p:tags r:id="rId5"/>
              </p:custDataLst>
            </p:nvPr>
          </p:nvSpPr>
          <p:spPr bwMode="auto">
            <a:xfrm>
              <a:off x="533346" y="3169987"/>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2" name="Button Up">
              <a:extLst>
                <a:ext uri="{FF2B5EF4-FFF2-40B4-BE49-F238E27FC236}">
                  <a16:creationId xmlns:a16="http://schemas.microsoft.com/office/drawing/2014/main" id="{588EAB06-0037-524E-A990-D23D06B0F110}"/>
                </a:ext>
              </a:extLst>
            </p:cNvPr>
            <p:cNvSpPr>
              <a:spLocks/>
            </p:cNvSpPr>
            <p:nvPr>
              <p:custDataLst>
                <p:tags r:id="rId6"/>
              </p:custDataLst>
            </p:nvPr>
          </p:nvSpPr>
          <p:spPr bwMode="auto">
            <a:xfrm>
              <a:off x="509691" y="368445"/>
              <a:ext cx="164592"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3" name="Arrow Up">
              <a:extLst>
                <a:ext uri="{FF2B5EF4-FFF2-40B4-BE49-F238E27FC236}">
                  <a16:creationId xmlns:a16="http://schemas.microsoft.com/office/drawing/2014/main" id="{3538FC89-8C21-0141-B6DE-58BCFF0120E6}"/>
                </a:ext>
              </a:extLst>
            </p:cNvPr>
            <p:cNvSpPr>
              <a:spLocks noChangeAspect="1"/>
            </p:cNvSpPr>
            <p:nvPr>
              <p:custDataLst>
                <p:tags r:id="rId7"/>
              </p:custDataLst>
            </p:nvPr>
          </p:nvSpPr>
          <p:spPr bwMode="auto">
            <a:xfrm rot="10800000">
              <a:off x="533346" y="533846"/>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grpSp>
        <p:nvGrpSpPr>
          <p:cNvPr id="44" name="Lien Chart">
            <a:extLst>
              <a:ext uri="{FF2B5EF4-FFF2-40B4-BE49-F238E27FC236}">
                <a16:creationId xmlns:a16="http://schemas.microsoft.com/office/drawing/2014/main" id="{AADB958E-7C17-E547-B467-B4A80D1F02FA}"/>
              </a:ext>
            </a:extLst>
          </p:cNvPr>
          <p:cNvGrpSpPr>
            <a:grpSpLocks noChangeAspect="1"/>
          </p:cNvGrpSpPr>
          <p:nvPr/>
        </p:nvGrpSpPr>
        <p:grpSpPr>
          <a:xfrm>
            <a:off x="5775266" y="2598598"/>
            <a:ext cx="641466" cy="641466"/>
            <a:chOff x="3500437" y="7023099"/>
            <a:chExt cx="377825" cy="377825"/>
          </a:xfrm>
        </p:grpSpPr>
        <p:sp>
          <p:nvSpPr>
            <p:cNvPr id="45" name="Lien Chart Icon">
              <a:extLst>
                <a:ext uri="{FF2B5EF4-FFF2-40B4-BE49-F238E27FC236}">
                  <a16:creationId xmlns:a16="http://schemas.microsoft.com/office/drawing/2014/main" id="{244E9638-AC7F-D74D-9F51-991141A2DC4A}"/>
                </a:ext>
              </a:extLst>
            </p:cNvPr>
            <p:cNvSpPr>
              <a:spLocks noChangeAspect="1" noEditPoints="1"/>
            </p:cNvSpPr>
            <p:nvPr/>
          </p:nvSpPr>
          <p:spPr bwMode="auto">
            <a:xfrm>
              <a:off x="3584574" y="7115174"/>
              <a:ext cx="209550" cy="193675"/>
            </a:xfrm>
            <a:custGeom>
              <a:avLst/>
              <a:gdLst>
                <a:gd name="T0" fmla="*/ 0 w 734"/>
                <a:gd name="T1" fmla="*/ 0 h 678"/>
                <a:gd name="T2" fmla="*/ 57 w 734"/>
                <a:gd name="T3" fmla="*/ 0 h 678"/>
                <a:gd name="T4" fmla="*/ 57 w 734"/>
                <a:gd name="T5" fmla="*/ 621 h 678"/>
                <a:gd name="T6" fmla="*/ 734 w 734"/>
                <a:gd name="T7" fmla="*/ 621 h 678"/>
                <a:gd name="T8" fmla="*/ 734 w 734"/>
                <a:gd name="T9" fmla="*/ 678 h 678"/>
                <a:gd name="T10" fmla="*/ 0 w 734"/>
                <a:gd name="T11" fmla="*/ 678 h 678"/>
                <a:gd name="T12" fmla="*/ 0 w 734"/>
                <a:gd name="T13" fmla="*/ 0 h 678"/>
                <a:gd name="T14" fmla="*/ 85 w 734"/>
                <a:gd name="T15" fmla="*/ 593 h 678"/>
                <a:gd name="T16" fmla="*/ 85 w 734"/>
                <a:gd name="T17" fmla="*/ 508 h 678"/>
                <a:gd name="T18" fmla="*/ 254 w 734"/>
                <a:gd name="T19" fmla="*/ 311 h 678"/>
                <a:gd name="T20" fmla="*/ 508 w 734"/>
                <a:gd name="T21" fmla="*/ 424 h 678"/>
                <a:gd name="T22" fmla="*/ 734 w 734"/>
                <a:gd name="T23" fmla="*/ 29 h 678"/>
                <a:gd name="T24" fmla="*/ 734 w 734"/>
                <a:gd name="T25" fmla="*/ 142 h 678"/>
                <a:gd name="T26" fmla="*/ 536 w 734"/>
                <a:gd name="T27" fmla="*/ 508 h 678"/>
                <a:gd name="T28" fmla="*/ 254 w 734"/>
                <a:gd name="T29" fmla="*/ 396 h 678"/>
                <a:gd name="T30" fmla="*/ 85 w 734"/>
                <a:gd name="T31" fmla="*/ 59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78">
                  <a:moveTo>
                    <a:pt x="0" y="0"/>
                  </a:moveTo>
                  <a:lnTo>
                    <a:pt x="57" y="0"/>
                  </a:lnTo>
                  <a:lnTo>
                    <a:pt x="57" y="621"/>
                  </a:lnTo>
                  <a:lnTo>
                    <a:pt x="734" y="621"/>
                  </a:lnTo>
                  <a:lnTo>
                    <a:pt x="734" y="678"/>
                  </a:lnTo>
                  <a:lnTo>
                    <a:pt x="0" y="678"/>
                  </a:lnTo>
                  <a:lnTo>
                    <a:pt x="0" y="0"/>
                  </a:lnTo>
                  <a:close/>
                  <a:moveTo>
                    <a:pt x="85" y="593"/>
                  </a:moveTo>
                  <a:lnTo>
                    <a:pt x="85" y="508"/>
                  </a:lnTo>
                  <a:lnTo>
                    <a:pt x="254" y="311"/>
                  </a:lnTo>
                  <a:lnTo>
                    <a:pt x="508" y="424"/>
                  </a:lnTo>
                  <a:lnTo>
                    <a:pt x="734" y="29"/>
                  </a:lnTo>
                  <a:lnTo>
                    <a:pt x="734" y="142"/>
                  </a:lnTo>
                  <a:lnTo>
                    <a:pt x="536" y="508"/>
                  </a:lnTo>
                  <a:lnTo>
                    <a:pt x="254" y="396"/>
                  </a:lnTo>
                  <a:lnTo>
                    <a:pt x="85" y="59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6" name="Circle">
              <a:extLst>
                <a:ext uri="{FF2B5EF4-FFF2-40B4-BE49-F238E27FC236}">
                  <a16:creationId xmlns:a16="http://schemas.microsoft.com/office/drawing/2014/main" id="{1F03729A-09B5-B443-BBB7-7C5AE1337846}"/>
                </a:ext>
              </a:extLst>
            </p:cNvPr>
            <p:cNvSpPr>
              <a:spLocks noChangeAspect="1" noEditPoints="1"/>
            </p:cNvSpPr>
            <p:nvPr/>
          </p:nvSpPr>
          <p:spPr bwMode="auto">
            <a:xfrm>
              <a:off x="3500437" y="702309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 name="TextBox 1">
            <a:extLst>
              <a:ext uri="{FF2B5EF4-FFF2-40B4-BE49-F238E27FC236}">
                <a16:creationId xmlns:a16="http://schemas.microsoft.com/office/drawing/2014/main" id="{9B533CB3-B6AF-D84B-9124-44F926BB550B}"/>
              </a:ext>
            </a:extLst>
          </p:cNvPr>
          <p:cNvSpPr txBox="1"/>
          <p:nvPr/>
        </p:nvSpPr>
        <p:spPr>
          <a:xfrm>
            <a:off x="5600954" y="3279383"/>
            <a:ext cx="1121491" cy="230832"/>
          </a:xfrm>
          <a:prstGeom prst="rect">
            <a:avLst/>
          </a:prstGeom>
          <a:noFill/>
        </p:spPr>
        <p:txBody>
          <a:bodyPr wrap="square" rtlCol="0">
            <a:spAutoFit/>
          </a:bodyPr>
          <a:lstStyle/>
          <a:p>
            <a:r>
              <a:rPr lang="en-US" sz="900" dirty="0"/>
              <a:t>Read/Learn/Share</a:t>
            </a:r>
          </a:p>
        </p:txBody>
      </p:sp>
      <p:sp>
        <p:nvSpPr>
          <p:cNvPr id="47" name="TextBox 46">
            <a:extLst>
              <a:ext uri="{FF2B5EF4-FFF2-40B4-BE49-F238E27FC236}">
                <a16:creationId xmlns:a16="http://schemas.microsoft.com/office/drawing/2014/main" id="{92C7C96E-5E06-2242-8D33-0E33433FFF03}"/>
              </a:ext>
            </a:extLst>
          </p:cNvPr>
          <p:cNvSpPr txBox="1"/>
          <p:nvPr/>
        </p:nvSpPr>
        <p:spPr>
          <a:xfrm>
            <a:off x="5568587" y="4410939"/>
            <a:ext cx="1121491" cy="230832"/>
          </a:xfrm>
          <a:prstGeom prst="rect">
            <a:avLst/>
          </a:prstGeom>
          <a:noFill/>
        </p:spPr>
        <p:txBody>
          <a:bodyPr wrap="square" rtlCol="0">
            <a:spAutoFit/>
          </a:bodyPr>
          <a:lstStyle/>
          <a:p>
            <a:r>
              <a:rPr lang="en-US" sz="900" dirty="0"/>
              <a:t>Find Test Centers</a:t>
            </a:r>
          </a:p>
        </p:txBody>
      </p:sp>
      <p:sp>
        <p:nvSpPr>
          <p:cNvPr id="48" name="TextBox 47">
            <a:extLst>
              <a:ext uri="{FF2B5EF4-FFF2-40B4-BE49-F238E27FC236}">
                <a16:creationId xmlns:a16="http://schemas.microsoft.com/office/drawing/2014/main" id="{31BDA5D4-3741-A44F-BB6E-C18DD7208D4A}"/>
              </a:ext>
            </a:extLst>
          </p:cNvPr>
          <p:cNvSpPr txBox="1"/>
          <p:nvPr/>
        </p:nvSpPr>
        <p:spPr>
          <a:xfrm>
            <a:off x="5637633" y="5563872"/>
            <a:ext cx="1121491" cy="230832"/>
          </a:xfrm>
          <a:prstGeom prst="rect">
            <a:avLst/>
          </a:prstGeom>
          <a:noFill/>
        </p:spPr>
        <p:txBody>
          <a:bodyPr wrap="square" rtlCol="0">
            <a:spAutoFit/>
          </a:bodyPr>
          <a:lstStyle/>
          <a:p>
            <a:r>
              <a:rPr lang="en-US" sz="900" dirty="0"/>
              <a:t>Find Vaccine Spots</a:t>
            </a:r>
          </a:p>
        </p:txBody>
      </p:sp>
      <p:grpSp>
        <p:nvGrpSpPr>
          <p:cNvPr id="50" name="Users">
            <a:extLst>
              <a:ext uri="{FF2B5EF4-FFF2-40B4-BE49-F238E27FC236}">
                <a16:creationId xmlns:a16="http://schemas.microsoft.com/office/drawing/2014/main" id="{16A21584-C9C2-654E-A840-D34459446D96}"/>
              </a:ext>
            </a:extLst>
          </p:cNvPr>
          <p:cNvGrpSpPr>
            <a:grpSpLocks noChangeAspect="1"/>
          </p:cNvGrpSpPr>
          <p:nvPr/>
        </p:nvGrpSpPr>
        <p:grpSpPr>
          <a:xfrm>
            <a:off x="5775266" y="1175106"/>
            <a:ext cx="679642" cy="679642"/>
            <a:chOff x="4665185" y="3606801"/>
            <a:chExt cx="377825" cy="377825"/>
          </a:xfrm>
        </p:grpSpPr>
        <p:sp>
          <p:nvSpPr>
            <p:cNvPr id="51" name="Users Icon">
              <a:extLst>
                <a:ext uri="{FF2B5EF4-FFF2-40B4-BE49-F238E27FC236}">
                  <a16:creationId xmlns:a16="http://schemas.microsoft.com/office/drawing/2014/main" id="{B4F27309-8D63-4E49-94F6-6E86DCFE0BAB}"/>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2" name="Circle">
              <a:extLst>
                <a:ext uri="{FF2B5EF4-FFF2-40B4-BE49-F238E27FC236}">
                  <a16:creationId xmlns:a16="http://schemas.microsoft.com/office/drawing/2014/main" id="{6790145F-85CD-5941-AD3D-315F2F9A52F5}"/>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3" name="Stream">
            <a:extLst>
              <a:ext uri="{FF2B5EF4-FFF2-40B4-BE49-F238E27FC236}">
                <a16:creationId xmlns:a16="http://schemas.microsoft.com/office/drawing/2014/main" id="{8454D3DD-89B2-3D4B-AD2D-0B3B42502A65}"/>
              </a:ext>
            </a:extLst>
          </p:cNvPr>
          <p:cNvGrpSpPr>
            <a:grpSpLocks noChangeAspect="1"/>
          </p:cNvGrpSpPr>
          <p:nvPr/>
        </p:nvGrpSpPr>
        <p:grpSpPr>
          <a:xfrm>
            <a:off x="5761849" y="3733506"/>
            <a:ext cx="581780" cy="609550"/>
            <a:chOff x="1168396" y="8736805"/>
            <a:chExt cx="377825" cy="377825"/>
          </a:xfrm>
        </p:grpSpPr>
        <p:sp>
          <p:nvSpPr>
            <p:cNvPr id="54" name="Stream Icon">
              <a:extLst>
                <a:ext uri="{FF2B5EF4-FFF2-40B4-BE49-F238E27FC236}">
                  <a16:creationId xmlns:a16="http://schemas.microsoft.com/office/drawing/2014/main" id="{84668C80-7364-0E4A-95C3-AE506E35BF3C}"/>
                </a:ext>
              </a:extLst>
            </p:cNvPr>
            <p:cNvSpPr>
              <a:spLocks noChangeAspect="1" noEditPoints="1"/>
            </p:cNvSpPr>
            <p:nvPr/>
          </p:nvSpPr>
          <p:spPr bwMode="auto">
            <a:xfrm>
              <a:off x="1227927" y="8834436"/>
              <a:ext cx="258762" cy="182562"/>
            </a:xfrm>
            <a:custGeom>
              <a:avLst/>
              <a:gdLst>
                <a:gd name="T0" fmla="*/ 452 w 904"/>
                <a:gd name="T1" fmla="*/ 207 h 639"/>
                <a:gd name="T2" fmla="*/ 565 w 904"/>
                <a:gd name="T3" fmla="*/ 319 h 639"/>
                <a:gd name="T4" fmla="*/ 452 w 904"/>
                <a:gd name="T5" fmla="*/ 432 h 639"/>
                <a:gd name="T6" fmla="*/ 339 w 904"/>
                <a:gd name="T7" fmla="*/ 319 h 639"/>
                <a:gd name="T8" fmla="*/ 452 w 904"/>
                <a:gd name="T9" fmla="*/ 207 h 639"/>
                <a:gd name="T10" fmla="*/ 254 w 904"/>
                <a:gd name="T11" fmla="*/ 319 h 639"/>
                <a:gd name="T12" fmla="*/ 312 w 904"/>
                <a:gd name="T13" fmla="*/ 459 h 639"/>
                <a:gd name="T14" fmla="*/ 252 w 904"/>
                <a:gd name="T15" fmla="*/ 519 h 639"/>
                <a:gd name="T16" fmla="*/ 170 w 904"/>
                <a:gd name="T17" fmla="*/ 319 h 639"/>
                <a:gd name="T18" fmla="*/ 252 w 904"/>
                <a:gd name="T19" fmla="*/ 120 h 639"/>
                <a:gd name="T20" fmla="*/ 312 w 904"/>
                <a:gd name="T21" fmla="*/ 180 h 639"/>
                <a:gd name="T22" fmla="*/ 254 w 904"/>
                <a:gd name="T23" fmla="*/ 319 h 639"/>
                <a:gd name="T24" fmla="*/ 650 w 904"/>
                <a:gd name="T25" fmla="*/ 319 h 639"/>
                <a:gd name="T26" fmla="*/ 592 w 904"/>
                <a:gd name="T27" fmla="*/ 180 h 639"/>
                <a:gd name="T28" fmla="*/ 652 w 904"/>
                <a:gd name="T29" fmla="*/ 120 h 639"/>
                <a:gd name="T30" fmla="*/ 734 w 904"/>
                <a:gd name="T31" fmla="*/ 319 h 639"/>
                <a:gd name="T32" fmla="*/ 652 w 904"/>
                <a:gd name="T33" fmla="*/ 519 h 639"/>
                <a:gd name="T34" fmla="*/ 592 w 904"/>
                <a:gd name="T35" fmla="*/ 459 h 639"/>
                <a:gd name="T36" fmla="*/ 650 w 904"/>
                <a:gd name="T37" fmla="*/ 319 h 639"/>
                <a:gd name="T38" fmla="*/ 85 w 904"/>
                <a:gd name="T39" fmla="*/ 319 h 639"/>
                <a:gd name="T40" fmla="*/ 193 w 904"/>
                <a:gd name="T41" fmla="*/ 579 h 639"/>
                <a:gd name="T42" fmla="*/ 133 w 904"/>
                <a:gd name="T43" fmla="*/ 639 h 639"/>
                <a:gd name="T44" fmla="*/ 0 w 904"/>
                <a:gd name="T45" fmla="*/ 319 h 639"/>
                <a:gd name="T46" fmla="*/ 133 w 904"/>
                <a:gd name="T47" fmla="*/ 0 h 639"/>
                <a:gd name="T48" fmla="*/ 193 w 904"/>
                <a:gd name="T49" fmla="*/ 60 h 639"/>
                <a:gd name="T50" fmla="*/ 85 w 904"/>
                <a:gd name="T51" fmla="*/ 319 h 639"/>
                <a:gd name="T52" fmla="*/ 819 w 904"/>
                <a:gd name="T53" fmla="*/ 319 h 639"/>
                <a:gd name="T54" fmla="*/ 711 w 904"/>
                <a:gd name="T55" fmla="*/ 60 h 639"/>
                <a:gd name="T56" fmla="*/ 771 w 904"/>
                <a:gd name="T57" fmla="*/ 0 h 639"/>
                <a:gd name="T58" fmla="*/ 904 w 904"/>
                <a:gd name="T59" fmla="*/ 319 h 639"/>
                <a:gd name="T60" fmla="*/ 771 w 904"/>
                <a:gd name="T61" fmla="*/ 639 h 639"/>
                <a:gd name="T62" fmla="*/ 711 w 904"/>
                <a:gd name="T63" fmla="*/ 579 h 639"/>
                <a:gd name="T64" fmla="*/ 819 w 904"/>
                <a:gd name="T65" fmla="*/ 31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4" h="639">
                  <a:moveTo>
                    <a:pt x="452" y="207"/>
                  </a:moveTo>
                  <a:cubicBezTo>
                    <a:pt x="514" y="207"/>
                    <a:pt x="565" y="257"/>
                    <a:pt x="565" y="319"/>
                  </a:cubicBezTo>
                  <a:cubicBezTo>
                    <a:pt x="565" y="382"/>
                    <a:pt x="514" y="432"/>
                    <a:pt x="452" y="432"/>
                  </a:cubicBezTo>
                  <a:cubicBezTo>
                    <a:pt x="390" y="432"/>
                    <a:pt x="339" y="382"/>
                    <a:pt x="339" y="319"/>
                  </a:cubicBezTo>
                  <a:cubicBezTo>
                    <a:pt x="339" y="257"/>
                    <a:pt x="390" y="207"/>
                    <a:pt x="452" y="207"/>
                  </a:cubicBezTo>
                  <a:close/>
                  <a:moveTo>
                    <a:pt x="254" y="319"/>
                  </a:moveTo>
                  <a:cubicBezTo>
                    <a:pt x="254" y="374"/>
                    <a:pt x="277" y="423"/>
                    <a:pt x="312" y="459"/>
                  </a:cubicBezTo>
                  <a:lnTo>
                    <a:pt x="252" y="519"/>
                  </a:lnTo>
                  <a:cubicBezTo>
                    <a:pt x="201" y="468"/>
                    <a:pt x="170" y="397"/>
                    <a:pt x="170" y="319"/>
                  </a:cubicBezTo>
                  <a:cubicBezTo>
                    <a:pt x="170" y="241"/>
                    <a:pt x="201" y="171"/>
                    <a:pt x="252" y="120"/>
                  </a:cubicBezTo>
                  <a:lnTo>
                    <a:pt x="312" y="180"/>
                  </a:lnTo>
                  <a:cubicBezTo>
                    <a:pt x="277" y="215"/>
                    <a:pt x="254" y="265"/>
                    <a:pt x="254" y="319"/>
                  </a:cubicBezTo>
                  <a:close/>
                  <a:moveTo>
                    <a:pt x="650" y="319"/>
                  </a:moveTo>
                  <a:cubicBezTo>
                    <a:pt x="650" y="265"/>
                    <a:pt x="627" y="215"/>
                    <a:pt x="592" y="180"/>
                  </a:cubicBezTo>
                  <a:lnTo>
                    <a:pt x="652" y="120"/>
                  </a:lnTo>
                  <a:cubicBezTo>
                    <a:pt x="703" y="171"/>
                    <a:pt x="734" y="241"/>
                    <a:pt x="734" y="319"/>
                  </a:cubicBezTo>
                  <a:cubicBezTo>
                    <a:pt x="734" y="397"/>
                    <a:pt x="703" y="468"/>
                    <a:pt x="652" y="519"/>
                  </a:cubicBezTo>
                  <a:lnTo>
                    <a:pt x="592" y="459"/>
                  </a:lnTo>
                  <a:cubicBezTo>
                    <a:pt x="627" y="423"/>
                    <a:pt x="650" y="374"/>
                    <a:pt x="650" y="319"/>
                  </a:cubicBezTo>
                  <a:close/>
                  <a:moveTo>
                    <a:pt x="85" y="319"/>
                  </a:moveTo>
                  <a:cubicBezTo>
                    <a:pt x="85" y="420"/>
                    <a:pt x="126" y="512"/>
                    <a:pt x="193" y="579"/>
                  </a:cubicBezTo>
                  <a:lnTo>
                    <a:pt x="133" y="639"/>
                  </a:lnTo>
                  <a:cubicBezTo>
                    <a:pt x="51" y="557"/>
                    <a:pt x="0" y="444"/>
                    <a:pt x="0" y="319"/>
                  </a:cubicBezTo>
                  <a:cubicBezTo>
                    <a:pt x="0" y="195"/>
                    <a:pt x="51" y="82"/>
                    <a:pt x="133" y="0"/>
                  </a:cubicBezTo>
                  <a:lnTo>
                    <a:pt x="193" y="60"/>
                  </a:lnTo>
                  <a:cubicBezTo>
                    <a:pt x="126" y="126"/>
                    <a:pt x="85" y="218"/>
                    <a:pt x="85" y="319"/>
                  </a:cubicBezTo>
                  <a:close/>
                  <a:moveTo>
                    <a:pt x="819" y="319"/>
                  </a:moveTo>
                  <a:cubicBezTo>
                    <a:pt x="819" y="218"/>
                    <a:pt x="778" y="126"/>
                    <a:pt x="711" y="60"/>
                  </a:cubicBezTo>
                  <a:lnTo>
                    <a:pt x="771" y="0"/>
                  </a:lnTo>
                  <a:cubicBezTo>
                    <a:pt x="853" y="82"/>
                    <a:pt x="904" y="195"/>
                    <a:pt x="904" y="319"/>
                  </a:cubicBezTo>
                  <a:cubicBezTo>
                    <a:pt x="904" y="444"/>
                    <a:pt x="853" y="557"/>
                    <a:pt x="771" y="639"/>
                  </a:cubicBezTo>
                  <a:lnTo>
                    <a:pt x="711" y="579"/>
                  </a:lnTo>
                  <a:cubicBezTo>
                    <a:pt x="778" y="512"/>
                    <a:pt x="819" y="420"/>
                    <a:pt x="819" y="31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55" name="Circle">
              <a:extLst>
                <a:ext uri="{FF2B5EF4-FFF2-40B4-BE49-F238E27FC236}">
                  <a16:creationId xmlns:a16="http://schemas.microsoft.com/office/drawing/2014/main" id="{B19316E2-672D-1344-A51A-BC1F7D76FB08}"/>
                </a:ext>
              </a:extLst>
            </p:cNvPr>
            <p:cNvSpPr>
              <a:spLocks noChangeAspect="1" noEditPoints="1"/>
            </p:cNvSpPr>
            <p:nvPr/>
          </p:nvSpPr>
          <p:spPr bwMode="auto">
            <a:xfrm>
              <a:off x="1168396" y="873680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6" name="World">
            <a:extLst>
              <a:ext uri="{FF2B5EF4-FFF2-40B4-BE49-F238E27FC236}">
                <a16:creationId xmlns:a16="http://schemas.microsoft.com/office/drawing/2014/main" id="{6C562A64-1059-1041-A5F6-52F6A33878BB}"/>
              </a:ext>
            </a:extLst>
          </p:cNvPr>
          <p:cNvGrpSpPr>
            <a:grpSpLocks noChangeAspect="1"/>
          </p:cNvGrpSpPr>
          <p:nvPr/>
        </p:nvGrpSpPr>
        <p:grpSpPr>
          <a:xfrm flipV="1">
            <a:off x="5761849" y="4873045"/>
            <a:ext cx="672736" cy="672736"/>
            <a:chOff x="3493293" y="9841545"/>
            <a:chExt cx="377825" cy="377825"/>
          </a:xfrm>
        </p:grpSpPr>
        <p:sp>
          <p:nvSpPr>
            <p:cNvPr id="57" name="World Icon">
              <a:extLst>
                <a:ext uri="{FF2B5EF4-FFF2-40B4-BE49-F238E27FC236}">
                  <a16:creationId xmlns:a16="http://schemas.microsoft.com/office/drawing/2014/main" id="{3527B1C5-BE03-D540-ABB9-74E197264049}"/>
                </a:ext>
              </a:extLst>
            </p:cNvPr>
            <p:cNvSpPr>
              <a:spLocks noChangeAspect="1" noEditPoints="1"/>
            </p:cNvSpPr>
            <p:nvPr/>
          </p:nvSpPr>
          <p:spPr bwMode="auto">
            <a:xfrm>
              <a:off x="3569493" y="9916951"/>
              <a:ext cx="225425" cy="227012"/>
            </a:xfrm>
            <a:custGeom>
              <a:avLst/>
              <a:gdLst>
                <a:gd name="T0" fmla="*/ 396 w 791"/>
                <a:gd name="T1" fmla="*/ 0 h 790"/>
                <a:gd name="T2" fmla="*/ 791 w 791"/>
                <a:gd name="T3" fmla="*/ 395 h 790"/>
                <a:gd name="T4" fmla="*/ 396 w 791"/>
                <a:gd name="T5" fmla="*/ 790 h 790"/>
                <a:gd name="T6" fmla="*/ 0 w 791"/>
                <a:gd name="T7" fmla="*/ 395 h 790"/>
                <a:gd name="T8" fmla="*/ 396 w 791"/>
                <a:gd name="T9" fmla="*/ 0 h 790"/>
                <a:gd name="T10" fmla="*/ 396 w 791"/>
                <a:gd name="T11" fmla="*/ 57 h 790"/>
                <a:gd name="T12" fmla="*/ 345 w 791"/>
                <a:gd name="T13" fmla="*/ 60 h 790"/>
                <a:gd name="T14" fmla="*/ 339 w 791"/>
                <a:gd name="T15" fmla="*/ 85 h 790"/>
                <a:gd name="T16" fmla="*/ 283 w 791"/>
                <a:gd name="T17" fmla="*/ 113 h 790"/>
                <a:gd name="T18" fmla="*/ 283 w 791"/>
                <a:gd name="T19" fmla="*/ 170 h 790"/>
                <a:gd name="T20" fmla="*/ 254 w 791"/>
                <a:gd name="T21" fmla="*/ 184 h 790"/>
                <a:gd name="T22" fmla="*/ 254 w 791"/>
                <a:gd name="T23" fmla="*/ 226 h 790"/>
                <a:gd name="T24" fmla="*/ 198 w 791"/>
                <a:gd name="T25" fmla="*/ 226 h 790"/>
                <a:gd name="T26" fmla="*/ 142 w 791"/>
                <a:gd name="T27" fmla="*/ 254 h 790"/>
                <a:gd name="T28" fmla="*/ 113 w 791"/>
                <a:gd name="T29" fmla="*/ 311 h 790"/>
                <a:gd name="T30" fmla="*/ 84 w 791"/>
                <a:gd name="T31" fmla="*/ 262 h 790"/>
                <a:gd name="T32" fmla="*/ 67 w 791"/>
                <a:gd name="T33" fmla="*/ 315 h 790"/>
                <a:gd name="T34" fmla="*/ 113 w 791"/>
                <a:gd name="T35" fmla="*/ 424 h 790"/>
                <a:gd name="T36" fmla="*/ 170 w 791"/>
                <a:gd name="T37" fmla="*/ 424 h 790"/>
                <a:gd name="T38" fmla="*/ 212 w 791"/>
                <a:gd name="T39" fmla="*/ 452 h 790"/>
                <a:gd name="T40" fmla="*/ 283 w 791"/>
                <a:gd name="T41" fmla="*/ 508 h 790"/>
                <a:gd name="T42" fmla="*/ 367 w 791"/>
                <a:gd name="T43" fmla="*/ 565 h 790"/>
                <a:gd name="T44" fmla="*/ 339 w 791"/>
                <a:gd name="T45" fmla="*/ 621 h 790"/>
                <a:gd name="T46" fmla="*/ 311 w 791"/>
                <a:gd name="T47" fmla="*/ 649 h 790"/>
                <a:gd name="T48" fmla="*/ 265 w 791"/>
                <a:gd name="T49" fmla="*/ 708 h 790"/>
                <a:gd name="T50" fmla="*/ 396 w 791"/>
                <a:gd name="T51" fmla="*/ 734 h 790"/>
                <a:gd name="T52" fmla="*/ 638 w 791"/>
                <a:gd name="T53" fmla="*/ 632 h 790"/>
                <a:gd name="T54" fmla="*/ 621 w 791"/>
                <a:gd name="T55" fmla="*/ 600 h 790"/>
                <a:gd name="T56" fmla="*/ 628 w 791"/>
                <a:gd name="T57" fmla="*/ 515 h 790"/>
                <a:gd name="T58" fmla="*/ 600 w 791"/>
                <a:gd name="T59" fmla="*/ 459 h 790"/>
                <a:gd name="T60" fmla="*/ 516 w 791"/>
                <a:gd name="T61" fmla="*/ 487 h 790"/>
                <a:gd name="T62" fmla="*/ 459 w 791"/>
                <a:gd name="T63" fmla="*/ 431 h 790"/>
                <a:gd name="T64" fmla="*/ 487 w 791"/>
                <a:gd name="T65" fmla="*/ 346 h 790"/>
                <a:gd name="T66" fmla="*/ 516 w 791"/>
                <a:gd name="T67" fmla="*/ 290 h 790"/>
                <a:gd name="T68" fmla="*/ 628 w 791"/>
                <a:gd name="T69" fmla="*/ 290 h 790"/>
                <a:gd name="T70" fmla="*/ 707 w 791"/>
                <a:gd name="T71" fmla="*/ 262 h 790"/>
                <a:gd name="T72" fmla="*/ 649 w 791"/>
                <a:gd name="T73" fmla="*/ 170 h 790"/>
                <a:gd name="T74" fmla="*/ 628 w 791"/>
                <a:gd name="T75" fmla="*/ 177 h 790"/>
                <a:gd name="T76" fmla="*/ 628 w 791"/>
                <a:gd name="T77" fmla="*/ 233 h 790"/>
                <a:gd name="T78" fmla="*/ 572 w 791"/>
                <a:gd name="T79" fmla="*/ 205 h 790"/>
                <a:gd name="T80" fmla="*/ 516 w 791"/>
                <a:gd name="T81" fmla="*/ 261 h 790"/>
                <a:gd name="T82" fmla="*/ 487 w 791"/>
                <a:gd name="T83" fmla="*/ 233 h 790"/>
                <a:gd name="T84" fmla="*/ 516 w 791"/>
                <a:gd name="T85" fmla="*/ 205 h 790"/>
                <a:gd name="T86" fmla="*/ 544 w 791"/>
                <a:gd name="T87" fmla="*/ 148 h 790"/>
                <a:gd name="T88" fmla="*/ 593 w 791"/>
                <a:gd name="T89" fmla="*/ 120 h 790"/>
                <a:gd name="T90" fmla="*/ 544 w 791"/>
                <a:gd name="T91" fmla="*/ 92 h 790"/>
                <a:gd name="T92" fmla="*/ 487 w 791"/>
                <a:gd name="T93" fmla="*/ 148 h 790"/>
                <a:gd name="T94" fmla="*/ 487 w 791"/>
                <a:gd name="T95" fmla="*/ 69 h 790"/>
                <a:gd name="T96" fmla="*/ 396 w 791"/>
                <a:gd name="T97" fmla="*/ 57 h 790"/>
                <a:gd name="T98" fmla="*/ 57 w 791"/>
                <a:gd name="T99" fmla="*/ 395 h 790"/>
                <a:gd name="T100" fmla="*/ 168 w 791"/>
                <a:gd name="T101" fmla="*/ 646 h 790"/>
                <a:gd name="T102" fmla="*/ 142 w 791"/>
                <a:gd name="T103" fmla="*/ 593 h 790"/>
                <a:gd name="T104" fmla="*/ 99 w 791"/>
                <a:gd name="T105" fmla="*/ 501 h 790"/>
                <a:gd name="T106" fmla="*/ 101 w 791"/>
                <a:gd name="T107" fmla="*/ 440 h 790"/>
                <a:gd name="T108" fmla="*/ 85 w 791"/>
                <a:gd name="T109" fmla="*/ 395 h 790"/>
                <a:gd name="T110" fmla="*/ 59 w 791"/>
                <a:gd name="T111" fmla="*/ 358 h 790"/>
                <a:gd name="T112" fmla="*/ 57 w 791"/>
                <a:gd name="T113" fmla="*/ 395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1" h="790">
                  <a:moveTo>
                    <a:pt x="396" y="0"/>
                  </a:moveTo>
                  <a:cubicBezTo>
                    <a:pt x="614" y="0"/>
                    <a:pt x="791" y="177"/>
                    <a:pt x="791" y="395"/>
                  </a:cubicBezTo>
                  <a:cubicBezTo>
                    <a:pt x="791" y="614"/>
                    <a:pt x="614" y="790"/>
                    <a:pt x="396" y="790"/>
                  </a:cubicBezTo>
                  <a:cubicBezTo>
                    <a:pt x="177" y="790"/>
                    <a:pt x="0" y="614"/>
                    <a:pt x="0" y="395"/>
                  </a:cubicBezTo>
                  <a:cubicBezTo>
                    <a:pt x="0" y="177"/>
                    <a:pt x="177" y="0"/>
                    <a:pt x="396" y="0"/>
                  </a:cubicBezTo>
                  <a:close/>
                  <a:moveTo>
                    <a:pt x="396" y="57"/>
                  </a:moveTo>
                  <a:cubicBezTo>
                    <a:pt x="378" y="57"/>
                    <a:pt x="362" y="58"/>
                    <a:pt x="345" y="60"/>
                  </a:cubicBezTo>
                  <a:cubicBezTo>
                    <a:pt x="342" y="68"/>
                    <a:pt x="339" y="76"/>
                    <a:pt x="339" y="85"/>
                  </a:cubicBezTo>
                  <a:cubicBezTo>
                    <a:pt x="339" y="113"/>
                    <a:pt x="311" y="57"/>
                    <a:pt x="283" y="113"/>
                  </a:cubicBezTo>
                  <a:cubicBezTo>
                    <a:pt x="254" y="170"/>
                    <a:pt x="283" y="113"/>
                    <a:pt x="283" y="170"/>
                  </a:cubicBezTo>
                  <a:cubicBezTo>
                    <a:pt x="283" y="198"/>
                    <a:pt x="242" y="177"/>
                    <a:pt x="254" y="184"/>
                  </a:cubicBezTo>
                  <a:cubicBezTo>
                    <a:pt x="283" y="198"/>
                    <a:pt x="283" y="198"/>
                    <a:pt x="254" y="226"/>
                  </a:cubicBezTo>
                  <a:cubicBezTo>
                    <a:pt x="254" y="226"/>
                    <a:pt x="198" y="198"/>
                    <a:pt x="198" y="226"/>
                  </a:cubicBezTo>
                  <a:cubicBezTo>
                    <a:pt x="198" y="254"/>
                    <a:pt x="170" y="254"/>
                    <a:pt x="142" y="254"/>
                  </a:cubicBezTo>
                  <a:cubicBezTo>
                    <a:pt x="113" y="254"/>
                    <a:pt x="142" y="311"/>
                    <a:pt x="113" y="311"/>
                  </a:cubicBezTo>
                  <a:cubicBezTo>
                    <a:pt x="92" y="311"/>
                    <a:pt x="103" y="277"/>
                    <a:pt x="84" y="262"/>
                  </a:cubicBezTo>
                  <a:cubicBezTo>
                    <a:pt x="77" y="279"/>
                    <a:pt x="71" y="296"/>
                    <a:pt x="67" y="315"/>
                  </a:cubicBezTo>
                  <a:cubicBezTo>
                    <a:pt x="86" y="332"/>
                    <a:pt x="89" y="399"/>
                    <a:pt x="113" y="424"/>
                  </a:cubicBezTo>
                  <a:cubicBezTo>
                    <a:pt x="142" y="395"/>
                    <a:pt x="142" y="424"/>
                    <a:pt x="170" y="424"/>
                  </a:cubicBezTo>
                  <a:cubicBezTo>
                    <a:pt x="198" y="424"/>
                    <a:pt x="198" y="424"/>
                    <a:pt x="212" y="452"/>
                  </a:cubicBezTo>
                  <a:cubicBezTo>
                    <a:pt x="240" y="452"/>
                    <a:pt x="254" y="480"/>
                    <a:pt x="283" y="508"/>
                  </a:cubicBezTo>
                  <a:cubicBezTo>
                    <a:pt x="311" y="536"/>
                    <a:pt x="367" y="536"/>
                    <a:pt x="367" y="565"/>
                  </a:cubicBezTo>
                  <a:cubicBezTo>
                    <a:pt x="367" y="593"/>
                    <a:pt x="339" y="565"/>
                    <a:pt x="339" y="621"/>
                  </a:cubicBezTo>
                  <a:cubicBezTo>
                    <a:pt x="339" y="649"/>
                    <a:pt x="339" y="649"/>
                    <a:pt x="311" y="649"/>
                  </a:cubicBezTo>
                  <a:cubicBezTo>
                    <a:pt x="293" y="649"/>
                    <a:pt x="275" y="683"/>
                    <a:pt x="265" y="708"/>
                  </a:cubicBezTo>
                  <a:cubicBezTo>
                    <a:pt x="305" y="725"/>
                    <a:pt x="349" y="734"/>
                    <a:pt x="396" y="734"/>
                  </a:cubicBezTo>
                  <a:cubicBezTo>
                    <a:pt x="490" y="734"/>
                    <a:pt x="576" y="695"/>
                    <a:pt x="638" y="632"/>
                  </a:cubicBezTo>
                  <a:lnTo>
                    <a:pt x="621" y="600"/>
                  </a:lnTo>
                  <a:cubicBezTo>
                    <a:pt x="621" y="600"/>
                    <a:pt x="657" y="544"/>
                    <a:pt x="628" y="515"/>
                  </a:cubicBezTo>
                  <a:cubicBezTo>
                    <a:pt x="600" y="487"/>
                    <a:pt x="600" y="459"/>
                    <a:pt x="600" y="459"/>
                  </a:cubicBezTo>
                  <a:cubicBezTo>
                    <a:pt x="600" y="459"/>
                    <a:pt x="544" y="515"/>
                    <a:pt x="516" y="487"/>
                  </a:cubicBezTo>
                  <a:cubicBezTo>
                    <a:pt x="487" y="459"/>
                    <a:pt x="487" y="487"/>
                    <a:pt x="459" y="431"/>
                  </a:cubicBezTo>
                  <a:cubicBezTo>
                    <a:pt x="431" y="374"/>
                    <a:pt x="487" y="346"/>
                    <a:pt x="487" y="346"/>
                  </a:cubicBezTo>
                  <a:cubicBezTo>
                    <a:pt x="487" y="346"/>
                    <a:pt x="487" y="290"/>
                    <a:pt x="516" y="290"/>
                  </a:cubicBezTo>
                  <a:cubicBezTo>
                    <a:pt x="544" y="290"/>
                    <a:pt x="572" y="233"/>
                    <a:pt x="628" y="290"/>
                  </a:cubicBezTo>
                  <a:cubicBezTo>
                    <a:pt x="628" y="290"/>
                    <a:pt x="661" y="268"/>
                    <a:pt x="707" y="262"/>
                  </a:cubicBezTo>
                  <a:cubicBezTo>
                    <a:pt x="693" y="229"/>
                    <a:pt x="673" y="198"/>
                    <a:pt x="649" y="170"/>
                  </a:cubicBezTo>
                  <a:cubicBezTo>
                    <a:pt x="644" y="174"/>
                    <a:pt x="637" y="177"/>
                    <a:pt x="628" y="177"/>
                  </a:cubicBezTo>
                  <a:cubicBezTo>
                    <a:pt x="600" y="177"/>
                    <a:pt x="657" y="233"/>
                    <a:pt x="628" y="233"/>
                  </a:cubicBezTo>
                  <a:cubicBezTo>
                    <a:pt x="600" y="233"/>
                    <a:pt x="600" y="205"/>
                    <a:pt x="572" y="205"/>
                  </a:cubicBezTo>
                  <a:cubicBezTo>
                    <a:pt x="544" y="205"/>
                    <a:pt x="544" y="233"/>
                    <a:pt x="516" y="261"/>
                  </a:cubicBezTo>
                  <a:cubicBezTo>
                    <a:pt x="487" y="290"/>
                    <a:pt x="516" y="261"/>
                    <a:pt x="487" y="233"/>
                  </a:cubicBezTo>
                  <a:cubicBezTo>
                    <a:pt x="459" y="205"/>
                    <a:pt x="544" y="233"/>
                    <a:pt x="516" y="205"/>
                  </a:cubicBezTo>
                  <a:cubicBezTo>
                    <a:pt x="487" y="177"/>
                    <a:pt x="544" y="177"/>
                    <a:pt x="544" y="148"/>
                  </a:cubicBezTo>
                  <a:cubicBezTo>
                    <a:pt x="544" y="126"/>
                    <a:pt x="578" y="122"/>
                    <a:pt x="593" y="120"/>
                  </a:cubicBezTo>
                  <a:cubicBezTo>
                    <a:pt x="577" y="109"/>
                    <a:pt x="560" y="98"/>
                    <a:pt x="544" y="92"/>
                  </a:cubicBezTo>
                  <a:cubicBezTo>
                    <a:pt x="572" y="120"/>
                    <a:pt x="516" y="148"/>
                    <a:pt x="487" y="148"/>
                  </a:cubicBezTo>
                  <a:cubicBezTo>
                    <a:pt x="461" y="148"/>
                    <a:pt x="484" y="99"/>
                    <a:pt x="487" y="69"/>
                  </a:cubicBezTo>
                  <a:cubicBezTo>
                    <a:pt x="458" y="61"/>
                    <a:pt x="427" y="57"/>
                    <a:pt x="396" y="57"/>
                  </a:cubicBezTo>
                  <a:close/>
                  <a:moveTo>
                    <a:pt x="57" y="395"/>
                  </a:moveTo>
                  <a:cubicBezTo>
                    <a:pt x="57" y="495"/>
                    <a:pt x="100" y="585"/>
                    <a:pt x="168" y="646"/>
                  </a:cubicBezTo>
                  <a:lnTo>
                    <a:pt x="142" y="593"/>
                  </a:lnTo>
                  <a:cubicBezTo>
                    <a:pt x="113" y="593"/>
                    <a:pt x="99" y="529"/>
                    <a:pt x="99" y="501"/>
                  </a:cubicBezTo>
                  <a:cubicBezTo>
                    <a:pt x="99" y="479"/>
                    <a:pt x="90" y="460"/>
                    <a:pt x="101" y="440"/>
                  </a:cubicBezTo>
                  <a:cubicBezTo>
                    <a:pt x="61" y="400"/>
                    <a:pt x="85" y="421"/>
                    <a:pt x="85" y="395"/>
                  </a:cubicBezTo>
                  <a:cubicBezTo>
                    <a:pt x="85" y="382"/>
                    <a:pt x="72" y="368"/>
                    <a:pt x="59" y="358"/>
                  </a:cubicBezTo>
                  <a:cubicBezTo>
                    <a:pt x="58" y="370"/>
                    <a:pt x="57" y="383"/>
                    <a:pt x="57" y="39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8" name="Circle">
              <a:extLst>
                <a:ext uri="{FF2B5EF4-FFF2-40B4-BE49-F238E27FC236}">
                  <a16:creationId xmlns:a16="http://schemas.microsoft.com/office/drawing/2014/main" id="{7984C6DB-1484-214B-AA44-1DC9B2A80452}"/>
                </a:ext>
              </a:extLst>
            </p:cNvPr>
            <p:cNvSpPr>
              <a:spLocks noChangeAspect="1" noEditPoints="1"/>
            </p:cNvSpPr>
            <p:nvPr/>
          </p:nvSpPr>
          <p:spPr bwMode="auto">
            <a:xfrm>
              <a:off x="3493293" y="98415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59" name="TextBox 58">
            <a:extLst>
              <a:ext uri="{FF2B5EF4-FFF2-40B4-BE49-F238E27FC236}">
                <a16:creationId xmlns:a16="http://schemas.microsoft.com/office/drawing/2014/main" id="{D73745FA-8912-BD45-9E38-127EB5961473}"/>
              </a:ext>
            </a:extLst>
          </p:cNvPr>
          <p:cNvSpPr txBox="1"/>
          <p:nvPr/>
        </p:nvSpPr>
        <p:spPr>
          <a:xfrm>
            <a:off x="5080506" y="1978557"/>
            <a:ext cx="2014978" cy="307777"/>
          </a:xfrm>
          <a:prstGeom prst="rect">
            <a:avLst/>
          </a:prstGeom>
          <a:noFill/>
        </p:spPr>
        <p:txBody>
          <a:bodyPr wrap="square" rtlCol="0">
            <a:spAutoFit/>
          </a:bodyPr>
          <a:lstStyle/>
          <a:p>
            <a:r>
              <a:rPr lang="en-US" sz="1400" dirty="0"/>
              <a:t>Welcome ____________</a:t>
            </a:r>
            <a:endParaRPr lang="en-US" dirty="0"/>
          </a:p>
        </p:txBody>
      </p:sp>
      <p:sp>
        <p:nvSpPr>
          <p:cNvPr id="28" name="TextBox 27">
            <a:extLst>
              <a:ext uri="{FF2B5EF4-FFF2-40B4-BE49-F238E27FC236}">
                <a16:creationId xmlns:a16="http://schemas.microsoft.com/office/drawing/2014/main" id="{B75540A0-53FB-B841-A1C1-0288D4FBEC1A}"/>
              </a:ext>
            </a:extLst>
          </p:cNvPr>
          <p:cNvSpPr txBox="1"/>
          <p:nvPr/>
        </p:nvSpPr>
        <p:spPr>
          <a:xfrm>
            <a:off x="616226" y="936386"/>
            <a:ext cx="3160644" cy="3139321"/>
          </a:xfrm>
          <a:prstGeom prst="rect">
            <a:avLst/>
          </a:prstGeom>
          <a:noFill/>
        </p:spPr>
        <p:txBody>
          <a:bodyPr wrap="square" rtlCol="0">
            <a:spAutoFit/>
          </a:bodyPr>
          <a:lstStyle/>
          <a:p>
            <a:pPr algn="ctr"/>
            <a:r>
              <a:rPr lang="en-US" b="1" dirty="0"/>
              <a:t>HOME SCREEN</a:t>
            </a:r>
          </a:p>
          <a:p>
            <a:endParaRPr lang="en-US" dirty="0"/>
          </a:p>
          <a:p>
            <a:endParaRPr lang="en-US" dirty="0"/>
          </a:p>
          <a:p>
            <a:r>
              <a:rPr lang="en-US" dirty="0"/>
              <a:t>This is the first screen that users are prompted towards when the app is opened. This screen shows the main functions and services that our app provides. It is segregated into hyperlinks that will lead the users to a new page. </a:t>
            </a:r>
          </a:p>
        </p:txBody>
      </p:sp>
    </p:spTree>
    <p:extLst>
      <p:ext uri="{BB962C8B-B14F-4D97-AF65-F5344CB8AC3E}">
        <p14:creationId xmlns:p14="http://schemas.microsoft.com/office/powerpoint/2010/main" val="395484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C40A9364-9A23-AB4C-BA99-20FE796BCCD7}"/>
              </a:ext>
            </a:extLst>
          </p:cNvPr>
          <p:cNvPicPr>
            <a:picLocks noGrp="1" noChangeAspect="1"/>
          </p:cNvPicPr>
          <p:nvPr>
            <p:ph idx="1"/>
          </p:nvPr>
        </p:nvPicPr>
        <p:blipFill rotWithShape="1">
          <a:blip r:embed="rId2"/>
          <a:srcRect l="29871" t="9390" r="28602" b="9497"/>
          <a:stretch/>
        </p:blipFill>
        <p:spPr>
          <a:xfrm>
            <a:off x="4462319" y="237998"/>
            <a:ext cx="3267362" cy="6382004"/>
          </a:xfrm>
          <a:prstGeom prst="rect">
            <a:avLst/>
          </a:prstGeom>
        </p:spPr>
      </p:pic>
      <p:sp>
        <p:nvSpPr>
          <p:cNvPr id="3" name="Dummy Image">
            <a:extLst>
              <a:ext uri="{FF2B5EF4-FFF2-40B4-BE49-F238E27FC236}">
                <a16:creationId xmlns:a16="http://schemas.microsoft.com/office/drawing/2014/main" id="{F38BA9C9-3750-4C40-A5B6-44EE097FEC82}"/>
              </a:ext>
            </a:extLst>
          </p:cNvPr>
          <p:cNvSpPr>
            <a:spLocks/>
          </p:cNvSpPr>
          <p:nvPr/>
        </p:nvSpPr>
        <p:spPr bwMode="auto">
          <a:xfrm>
            <a:off x="4800618" y="1005606"/>
            <a:ext cx="2590764" cy="5246838"/>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edo">
            <a:extLst>
              <a:ext uri="{FF2B5EF4-FFF2-40B4-BE49-F238E27FC236}">
                <a16:creationId xmlns:a16="http://schemas.microsoft.com/office/drawing/2014/main" id="{B749FA92-B75B-AE48-802E-6D944B91B5B6}"/>
              </a:ext>
            </a:extLst>
          </p:cNvPr>
          <p:cNvGrpSpPr>
            <a:grpSpLocks noChangeAspect="1"/>
          </p:cNvGrpSpPr>
          <p:nvPr/>
        </p:nvGrpSpPr>
        <p:grpSpPr>
          <a:xfrm rot="13488987" flipV="1">
            <a:off x="6034875" y="5923833"/>
            <a:ext cx="188913" cy="188913"/>
            <a:chOff x="3472655" y="1397000"/>
            <a:chExt cx="377825" cy="377825"/>
          </a:xfrm>
        </p:grpSpPr>
        <p:sp>
          <p:nvSpPr>
            <p:cNvPr id="6" name="Redo Icon">
              <a:extLst>
                <a:ext uri="{FF2B5EF4-FFF2-40B4-BE49-F238E27FC236}">
                  <a16:creationId xmlns:a16="http://schemas.microsoft.com/office/drawing/2014/main" id="{22ACDE79-40BE-5F4A-8A02-ADA85AA86723}"/>
                </a:ext>
              </a:extLst>
            </p:cNvPr>
            <p:cNvSpPr>
              <a:spLocks noChangeAspect="1"/>
            </p:cNvSpPr>
            <p:nvPr/>
          </p:nvSpPr>
          <p:spPr bwMode="auto">
            <a:xfrm>
              <a:off x="3567111" y="1488281"/>
              <a:ext cx="188912" cy="195263"/>
            </a:xfrm>
            <a:custGeom>
              <a:avLst/>
              <a:gdLst>
                <a:gd name="T0" fmla="*/ 80 w 663"/>
                <a:gd name="T1" fmla="*/ 63 h 682"/>
                <a:gd name="T2" fmla="*/ 49 w 663"/>
                <a:gd name="T3" fmla="*/ 101 h 682"/>
                <a:gd name="T4" fmla="*/ 23 w 663"/>
                <a:gd name="T5" fmla="*/ 146 h 682"/>
                <a:gd name="T6" fmla="*/ 6 w 663"/>
                <a:gd name="T7" fmla="*/ 196 h 682"/>
                <a:gd name="T8" fmla="*/ 0 w 663"/>
                <a:gd name="T9" fmla="*/ 251 h 682"/>
                <a:gd name="T10" fmla="*/ 6 w 663"/>
                <a:gd name="T11" fmla="*/ 308 h 682"/>
                <a:gd name="T12" fmla="*/ 26 w 663"/>
                <a:gd name="T13" fmla="*/ 367 h 682"/>
                <a:gd name="T14" fmla="*/ 61 w 663"/>
                <a:gd name="T15" fmla="*/ 429 h 682"/>
                <a:gd name="T16" fmla="*/ 117 w 663"/>
                <a:gd name="T17" fmla="*/ 494 h 682"/>
                <a:gd name="T18" fmla="*/ 141 w 663"/>
                <a:gd name="T19" fmla="*/ 518 h 682"/>
                <a:gd name="T20" fmla="*/ 170 w 663"/>
                <a:gd name="T21" fmla="*/ 546 h 682"/>
                <a:gd name="T22" fmla="*/ 202 w 663"/>
                <a:gd name="T23" fmla="*/ 578 h 682"/>
                <a:gd name="T24" fmla="*/ 233 w 663"/>
                <a:gd name="T25" fmla="*/ 609 h 682"/>
                <a:gd name="T26" fmla="*/ 307 w 663"/>
                <a:gd name="T27" fmla="*/ 682 h 682"/>
                <a:gd name="T28" fmla="*/ 381 w 663"/>
                <a:gd name="T29" fmla="*/ 608 h 682"/>
                <a:gd name="T30" fmla="*/ 307 w 663"/>
                <a:gd name="T31" fmla="*/ 535 h 682"/>
                <a:gd name="T32" fmla="*/ 276 w 663"/>
                <a:gd name="T33" fmla="*/ 504 h 682"/>
                <a:gd name="T34" fmla="*/ 245 w 663"/>
                <a:gd name="T35" fmla="*/ 473 h 682"/>
                <a:gd name="T36" fmla="*/ 216 w 663"/>
                <a:gd name="T37" fmla="*/ 444 h 682"/>
                <a:gd name="T38" fmla="*/ 191 w 663"/>
                <a:gd name="T39" fmla="*/ 419 h 682"/>
                <a:gd name="T40" fmla="*/ 126 w 663"/>
                <a:gd name="T41" fmla="*/ 333 h 682"/>
                <a:gd name="T42" fmla="*/ 104 w 663"/>
                <a:gd name="T43" fmla="*/ 250 h 682"/>
                <a:gd name="T44" fmla="*/ 116 w 663"/>
                <a:gd name="T45" fmla="*/ 191 h 682"/>
                <a:gd name="T46" fmla="*/ 154 w 663"/>
                <a:gd name="T47" fmla="*/ 137 h 682"/>
                <a:gd name="T48" fmla="*/ 170 w 663"/>
                <a:gd name="T49" fmla="*/ 125 h 682"/>
                <a:gd name="T50" fmla="*/ 192 w 663"/>
                <a:gd name="T51" fmla="*/ 114 h 682"/>
                <a:gd name="T52" fmla="*/ 218 w 663"/>
                <a:gd name="T53" fmla="*/ 108 h 682"/>
                <a:gd name="T54" fmla="*/ 247 w 663"/>
                <a:gd name="T55" fmla="*/ 105 h 682"/>
                <a:gd name="T56" fmla="*/ 281 w 663"/>
                <a:gd name="T57" fmla="*/ 108 h 682"/>
                <a:gd name="T58" fmla="*/ 316 w 663"/>
                <a:gd name="T59" fmla="*/ 119 h 682"/>
                <a:gd name="T60" fmla="*/ 352 w 663"/>
                <a:gd name="T61" fmla="*/ 139 h 682"/>
                <a:gd name="T62" fmla="*/ 388 w 663"/>
                <a:gd name="T63" fmla="*/ 168 h 682"/>
                <a:gd name="T64" fmla="*/ 465 w 663"/>
                <a:gd name="T65" fmla="*/ 246 h 682"/>
                <a:gd name="T66" fmla="*/ 344 w 663"/>
                <a:gd name="T67" fmla="*/ 368 h 682"/>
                <a:gd name="T68" fmla="*/ 663 w 663"/>
                <a:gd name="T69" fmla="*/ 368 h 682"/>
                <a:gd name="T70" fmla="*/ 663 w 663"/>
                <a:gd name="T71" fmla="*/ 53 h 682"/>
                <a:gd name="T72" fmla="*/ 543 w 663"/>
                <a:gd name="T73" fmla="*/ 172 h 682"/>
                <a:gd name="T74" fmla="*/ 465 w 663"/>
                <a:gd name="T75" fmla="*/ 94 h 682"/>
                <a:gd name="T76" fmla="*/ 411 w 663"/>
                <a:gd name="T77" fmla="*/ 46 h 682"/>
                <a:gd name="T78" fmla="*/ 355 w 663"/>
                <a:gd name="T79" fmla="*/ 18 h 682"/>
                <a:gd name="T80" fmla="*/ 300 w 663"/>
                <a:gd name="T81" fmla="*/ 4 h 682"/>
                <a:gd name="T82" fmla="*/ 247 w 663"/>
                <a:gd name="T83" fmla="*/ 0 h 682"/>
                <a:gd name="T84" fmla="*/ 197 w 663"/>
                <a:gd name="T85" fmla="*/ 5 h 682"/>
                <a:gd name="T86" fmla="*/ 152 w 663"/>
                <a:gd name="T87" fmla="*/ 18 h 682"/>
                <a:gd name="T88" fmla="*/ 112 w 663"/>
                <a:gd name="T89" fmla="*/ 38 h 682"/>
                <a:gd name="T90" fmla="*/ 80 w 663"/>
                <a:gd name="T91" fmla="*/ 6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3" h="682">
                  <a:moveTo>
                    <a:pt x="80" y="63"/>
                  </a:moveTo>
                  <a:cubicBezTo>
                    <a:pt x="69" y="74"/>
                    <a:pt x="58" y="87"/>
                    <a:pt x="49" y="101"/>
                  </a:cubicBezTo>
                  <a:cubicBezTo>
                    <a:pt x="39" y="115"/>
                    <a:pt x="30" y="130"/>
                    <a:pt x="23" y="146"/>
                  </a:cubicBezTo>
                  <a:cubicBezTo>
                    <a:pt x="16" y="162"/>
                    <a:pt x="10" y="178"/>
                    <a:pt x="6" y="196"/>
                  </a:cubicBezTo>
                  <a:cubicBezTo>
                    <a:pt x="2" y="214"/>
                    <a:pt x="0" y="232"/>
                    <a:pt x="0" y="251"/>
                  </a:cubicBezTo>
                  <a:cubicBezTo>
                    <a:pt x="0" y="270"/>
                    <a:pt x="2" y="288"/>
                    <a:pt x="6" y="308"/>
                  </a:cubicBezTo>
                  <a:cubicBezTo>
                    <a:pt x="10" y="327"/>
                    <a:pt x="17" y="347"/>
                    <a:pt x="26" y="367"/>
                  </a:cubicBezTo>
                  <a:cubicBezTo>
                    <a:pt x="35" y="387"/>
                    <a:pt x="47" y="408"/>
                    <a:pt x="61" y="429"/>
                  </a:cubicBezTo>
                  <a:cubicBezTo>
                    <a:pt x="76" y="450"/>
                    <a:pt x="95" y="472"/>
                    <a:pt x="117" y="494"/>
                  </a:cubicBezTo>
                  <a:cubicBezTo>
                    <a:pt x="124" y="501"/>
                    <a:pt x="132" y="509"/>
                    <a:pt x="141" y="518"/>
                  </a:cubicBezTo>
                  <a:cubicBezTo>
                    <a:pt x="151" y="527"/>
                    <a:pt x="160" y="537"/>
                    <a:pt x="170" y="546"/>
                  </a:cubicBezTo>
                  <a:cubicBezTo>
                    <a:pt x="181" y="557"/>
                    <a:pt x="191" y="567"/>
                    <a:pt x="202" y="578"/>
                  </a:cubicBezTo>
                  <a:cubicBezTo>
                    <a:pt x="213" y="588"/>
                    <a:pt x="223" y="599"/>
                    <a:pt x="233" y="609"/>
                  </a:cubicBezTo>
                  <a:cubicBezTo>
                    <a:pt x="257" y="632"/>
                    <a:pt x="282" y="657"/>
                    <a:pt x="307" y="682"/>
                  </a:cubicBezTo>
                  <a:lnTo>
                    <a:pt x="381" y="608"/>
                  </a:lnTo>
                  <a:cubicBezTo>
                    <a:pt x="356" y="583"/>
                    <a:pt x="331" y="558"/>
                    <a:pt x="307" y="535"/>
                  </a:cubicBezTo>
                  <a:cubicBezTo>
                    <a:pt x="297" y="525"/>
                    <a:pt x="287" y="514"/>
                    <a:pt x="276" y="504"/>
                  </a:cubicBezTo>
                  <a:cubicBezTo>
                    <a:pt x="265" y="493"/>
                    <a:pt x="255" y="483"/>
                    <a:pt x="245" y="473"/>
                  </a:cubicBezTo>
                  <a:cubicBezTo>
                    <a:pt x="234" y="462"/>
                    <a:pt x="225" y="453"/>
                    <a:pt x="216" y="444"/>
                  </a:cubicBezTo>
                  <a:cubicBezTo>
                    <a:pt x="206" y="435"/>
                    <a:pt x="198" y="427"/>
                    <a:pt x="191" y="419"/>
                  </a:cubicBezTo>
                  <a:cubicBezTo>
                    <a:pt x="162" y="390"/>
                    <a:pt x="140" y="362"/>
                    <a:pt x="126" y="333"/>
                  </a:cubicBezTo>
                  <a:cubicBezTo>
                    <a:pt x="111" y="305"/>
                    <a:pt x="104" y="277"/>
                    <a:pt x="104" y="250"/>
                  </a:cubicBezTo>
                  <a:cubicBezTo>
                    <a:pt x="104" y="229"/>
                    <a:pt x="108" y="209"/>
                    <a:pt x="116" y="191"/>
                  </a:cubicBezTo>
                  <a:cubicBezTo>
                    <a:pt x="125" y="171"/>
                    <a:pt x="137" y="154"/>
                    <a:pt x="154" y="137"/>
                  </a:cubicBezTo>
                  <a:cubicBezTo>
                    <a:pt x="159" y="133"/>
                    <a:pt x="164" y="128"/>
                    <a:pt x="170" y="125"/>
                  </a:cubicBezTo>
                  <a:cubicBezTo>
                    <a:pt x="177" y="121"/>
                    <a:pt x="184" y="117"/>
                    <a:pt x="192" y="114"/>
                  </a:cubicBezTo>
                  <a:cubicBezTo>
                    <a:pt x="200" y="112"/>
                    <a:pt x="208" y="110"/>
                    <a:pt x="218" y="108"/>
                  </a:cubicBezTo>
                  <a:cubicBezTo>
                    <a:pt x="227" y="106"/>
                    <a:pt x="237" y="105"/>
                    <a:pt x="247" y="105"/>
                  </a:cubicBezTo>
                  <a:cubicBezTo>
                    <a:pt x="258" y="105"/>
                    <a:pt x="269" y="106"/>
                    <a:pt x="281" y="108"/>
                  </a:cubicBezTo>
                  <a:cubicBezTo>
                    <a:pt x="293" y="110"/>
                    <a:pt x="304" y="114"/>
                    <a:pt x="316" y="119"/>
                  </a:cubicBezTo>
                  <a:cubicBezTo>
                    <a:pt x="328" y="124"/>
                    <a:pt x="340" y="130"/>
                    <a:pt x="352" y="139"/>
                  </a:cubicBezTo>
                  <a:cubicBezTo>
                    <a:pt x="364" y="146"/>
                    <a:pt x="376" y="156"/>
                    <a:pt x="388" y="168"/>
                  </a:cubicBezTo>
                  <a:lnTo>
                    <a:pt x="465" y="246"/>
                  </a:lnTo>
                  <a:lnTo>
                    <a:pt x="344" y="368"/>
                  </a:lnTo>
                  <a:lnTo>
                    <a:pt x="663" y="368"/>
                  </a:lnTo>
                  <a:lnTo>
                    <a:pt x="663" y="53"/>
                  </a:lnTo>
                  <a:lnTo>
                    <a:pt x="543" y="172"/>
                  </a:lnTo>
                  <a:lnTo>
                    <a:pt x="465" y="94"/>
                  </a:lnTo>
                  <a:cubicBezTo>
                    <a:pt x="447" y="74"/>
                    <a:pt x="429" y="58"/>
                    <a:pt x="411" y="46"/>
                  </a:cubicBezTo>
                  <a:cubicBezTo>
                    <a:pt x="392" y="34"/>
                    <a:pt x="374" y="24"/>
                    <a:pt x="355" y="18"/>
                  </a:cubicBezTo>
                  <a:cubicBezTo>
                    <a:pt x="337" y="11"/>
                    <a:pt x="318" y="6"/>
                    <a:pt x="300" y="4"/>
                  </a:cubicBezTo>
                  <a:cubicBezTo>
                    <a:pt x="282" y="2"/>
                    <a:pt x="264" y="0"/>
                    <a:pt x="247" y="0"/>
                  </a:cubicBezTo>
                  <a:cubicBezTo>
                    <a:pt x="230" y="0"/>
                    <a:pt x="213" y="2"/>
                    <a:pt x="197" y="5"/>
                  </a:cubicBezTo>
                  <a:cubicBezTo>
                    <a:pt x="181" y="8"/>
                    <a:pt x="166" y="12"/>
                    <a:pt x="152" y="18"/>
                  </a:cubicBezTo>
                  <a:cubicBezTo>
                    <a:pt x="137" y="24"/>
                    <a:pt x="124" y="30"/>
                    <a:pt x="112" y="38"/>
                  </a:cubicBezTo>
                  <a:cubicBezTo>
                    <a:pt x="100" y="45"/>
                    <a:pt x="90" y="54"/>
                    <a:pt x="80" y="63"/>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A68864FA-1F22-2F46-B04F-D93FDB8816BB}"/>
                </a:ext>
              </a:extLst>
            </p:cNvPr>
            <p:cNvSpPr>
              <a:spLocks noChangeAspect="1" noEditPoints="1"/>
            </p:cNvSpPr>
            <p:nvPr/>
          </p:nvSpPr>
          <p:spPr bwMode="auto">
            <a:xfrm>
              <a:off x="3472655" y="13970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A39DE076-7BC2-334E-82DF-474EA7994ADD}"/>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AE716C03-2E75-224B-B649-1D0C8F2145CF}"/>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F9F1F4BF-85BF-AE44-BEE6-6550C7DE542C}"/>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11" name="Bluetooth">
            <a:extLst>
              <a:ext uri="{FF2B5EF4-FFF2-40B4-BE49-F238E27FC236}">
                <a16:creationId xmlns:a16="http://schemas.microsoft.com/office/drawing/2014/main" id="{29FCD5D5-8D51-844E-B18C-8BFA60AFCBEF}"/>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3ED8266F-D0AB-0640-8E57-1335C4E38593}"/>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ADF383EA-ED34-404A-BB2B-28A86C41F1F2}"/>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7AD4E1DF-F8BF-5E44-AF66-C596758C1D4E}"/>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5" name="Radio">
            <a:extLst>
              <a:ext uri="{FF2B5EF4-FFF2-40B4-BE49-F238E27FC236}">
                <a16:creationId xmlns:a16="http://schemas.microsoft.com/office/drawing/2014/main" id="{7ED84E1E-E816-2C4D-A367-9FB2DA741B2F}"/>
              </a:ext>
            </a:extLst>
          </p:cNvPr>
          <p:cNvGrpSpPr>
            <a:grpSpLocks noChangeAspect="1"/>
          </p:cNvGrpSpPr>
          <p:nvPr/>
        </p:nvGrpSpPr>
        <p:grpSpPr>
          <a:xfrm flipH="1">
            <a:off x="4809978" y="532023"/>
            <a:ext cx="251191" cy="251191"/>
            <a:chOff x="6577010" y="8167686"/>
            <a:chExt cx="377825" cy="377825"/>
          </a:xfrm>
        </p:grpSpPr>
        <p:sp>
          <p:nvSpPr>
            <p:cNvPr id="16" name="Radio Icon">
              <a:extLst>
                <a:ext uri="{FF2B5EF4-FFF2-40B4-BE49-F238E27FC236}">
                  <a16:creationId xmlns:a16="http://schemas.microsoft.com/office/drawing/2014/main" id="{2484AFB3-73E6-BE4E-BF2F-7F477D6FA861}"/>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7" name="Circle">
              <a:extLst>
                <a:ext uri="{FF2B5EF4-FFF2-40B4-BE49-F238E27FC236}">
                  <a16:creationId xmlns:a16="http://schemas.microsoft.com/office/drawing/2014/main" id="{714E8609-D864-2F4F-9039-A7EB14DC3FAD}"/>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8" name="List">
            <a:extLst>
              <a:ext uri="{FF2B5EF4-FFF2-40B4-BE49-F238E27FC236}">
                <a16:creationId xmlns:a16="http://schemas.microsoft.com/office/drawing/2014/main" id="{40EDA1E5-38B9-6A41-9899-500FEB55A784}"/>
              </a:ext>
            </a:extLst>
          </p:cNvPr>
          <p:cNvGrpSpPr>
            <a:grpSpLocks noChangeAspect="1"/>
          </p:cNvGrpSpPr>
          <p:nvPr/>
        </p:nvGrpSpPr>
        <p:grpSpPr>
          <a:xfrm>
            <a:off x="4854475" y="1023761"/>
            <a:ext cx="205831" cy="205831"/>
            <a:chOff x="2721768" y="5892800"/>
            <a:chExt cx="377825" cy="377825"/>
          </a:xfrm>
        </p:grpSpPr>
        <p:sp>
          <p:nvSpPr>
            <p:cNvPr id="19" name="List Icon">
              <a:hlinkClick r:id="rId3" action="ppaction://hlinksldjump"/>
              <a:extLst>
                <a:ext uri="{FF2B5EF4-FFF2-40B4-BE49-F238E27FC236}">
                  <a16:creationId xmlns:a16="http://schemas.microsoft.com/office/drawing/2014/main" id="{CBD99B09-AB72-7C48-8208-1B0428471205}"/>
                </a:ext>
              </a:extLst>
            </p:cNvPr>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0" name="Circle">
              <a:extLst>
                <a:ext uri="{FF2B5EF4-FFF2-40B4-BE49-F238E27FC236}">
                  <a16:creationId xmlns:a16="http://schemas.microsoft.com/office/drawing/2014/main" id="{BD89D7B3-8E77-6F49-A14E-45BE1AA974D0}"/>
                </a:ext>
              </a:extLst>
            </p:cNvPr>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1" name="Save">
            <a:extLst>
              <a:ext uri="{FF2B5EF4-FFF2-40B4-BE49-F238E27FC236}">
                <a16:creationId xmlns:a16="http://schemas.microsoft.com/office/drawing/2014/main" id="{F5B18590-E0BC-094F-9965-4481E8EC1740}"/>
              </a:ext>
            </a:extLst>
          </p:cNvPr>
          <p:cNvGrpSpPr>
            <a:grpSpLocks noChangeAspect="1"/>
          </p:cNvGrpSpPr>
          <p:nvPr/>
        </p:nvGrpSpPr>
        <p:grpSpPr>
          <a:xfrm>
            <a:off x="5104803" y="1023761"/>
            <a:ext cx="205830" cy="205830"/>
            <a:chOff x="5029992" y="1396998"/>
            <a:chExt cx="377825" cy="377825"/>
          </a:xfrm>
        </p:grpSpPr>
        <p:sp>
          <p:nvSpPr>
            <p:cNvPr id="22" name="Save Icon">
              <a:extLst>
                <a:ext uri="{FF2B5EF4-FFF2-40B4-BE49-F238E27FC236}">
                  <a16:creationId xmlns:a16="http://schemas.microsoft.com/office/drawing/2014/main" id="{36BC3F72-B01F-B041-BEAE-7EE8D040B9F1}"/>
                </a:ext>
              </a:extLst>
            </p:cNvPr>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3" name="Circle">
              <a:extLst>
                <a:ext uri="{FF2B5EF4-FFF2-40B4-BE49-F238E27FC236}">
                  <a16:creationId xmlns:a16="http://schemas.microsoft.com/office/drawing/2014/main" id="{06F9FD08-3D33-5A46-8826-F233626DA28E}"/>
                </a:ext>
              </a:extLst>
            </p:cNvPr>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4" name="Tools">
            <a:extLst>
              <a:ext uri="{FF2B5EF4-FFF2-40B4-BE49-F238E27FC236}">
                <a16:creationId xmlns:a16="http://schemas.microsoft.com/office/drawing/2014/main" id="{AE10137C-225F-384B-8453-F1F652B25E9A}"/>
              </a:ext>
            </a:extLst>
          </p:cNvPr>
          <p:cNvGrpSpPr>
            <a:grpSpLocks noChangeAspect="1"/>
          </p:cNvGrpSpPr>
          <p:nvPr/>
        </p:nvGrpSpPr>
        <p:grpSpPr>
          <a:xfrm>
            <a:off x="7106754" y="1019347"/>
            <a:ext cx="210243" cy="210243"/>
            <a:chOff x="3492499" y="2524125"/>
            <a:chExt cx="377825" cy="377825"/>
          </a:xfrm>
        </p:grpSpPr>
        <p:sp>
          <p:nvSpPr>
            <p:cNvPr id="25" name="Tools Icon">
              <a:extLst>
                <a:ext uri="{FF2B5EF4-FFF2-40B4-BE49-F238E27FC236}">
                  <a16:creationId xmlns:a16="http://schemas.microsoft.com/office/drawing/2014/main" id="{F14BAFAA-E5EB-084C-9409-CE3AAE1587B5}"/>
                </a:ext>
              </a:extLst>
            </p:cNvPr>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6" name="Circle">
              <a:extLst>
                <a:ext uri="{FF2B5EF4-FFF2-40B4-BE49-F238E27FC236}">
                  <a16:creationId xmlns:a16="http://schemas.microsoft.com/office/drawing/2014/main" id="{18C3627B-2A37-0D41-AE4C-63A0DC120088}"/>
                </a:ext>
              </a:extLst>
            </p:cNvPr>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7" name="User">
            <a:extLst>
              <a:ext uri="{FF2B5EF4-FFF2-40B4-BE49-F238E27FC236}">
                <a16:creationId xmlns:a16="http://schemas.microsoft.com/office/drawing/2014/main" id="{05EE5FBE-3D64-8D45-AD31-2B4947AA34C4}"/>
              </a:ext>
            </a:extLst>
          </p:cNvPr>
          <p:cNvGrpSpPr>
            <a:grpSpLocks noChangeAspect="1"/>
          </p:cNvGrpSpPr>
          <p:nvPr/>
        </p:nvGrpSpPr>
        <p:grpSpPr>
          <a:xfrm>
            <a:off x="6833566" y="1023759"/>
            <a:ext cx="205831" cy="205831"/>
            <a:chOff x="5059679" y="3586163"/>
            <a:chExt cx="377825" cy="377825"/>
          </a:xfrm>
        </p:grpSpPr>
        <p:sp>
          <p:nvSpPr>
            <p:cNvPr id="28" name="User Icon">
              <a:extLst>
                <a:ext uri="{FF2B5EF4-FFF2-40B4-BE49-F238E27FC236}">
                  <a16:creationId xmlns:a16="http://schemas.microsoft.com/office/drawing/2014/main" id="{F711AAF2-C188-BC41-A9A3-76DC2DEF6122}"/>
                </a:ext>
              </a:extLst>
            </p:cNvPr>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a:extLst>
                <a:ext uri="{FF2B5EF4-FFF2-40B4-BE49-F238E27FC236}">
                  <a16:creationId xmlns:a16="http://schemas.microsoft.com/office/drawing/2014/main" id="{DA1D9FC6-D837-0A4E-889F-02078F3F711E}"/>
                </a:ext>
              </a:extLst>
            </p:cNvPr>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Users">
            <a:extLst>
              <a:ext uri="{FF2B5EF4-FFF2-40B4-BE49-F238E27FC236}">
                <a16:creationId xmlns:a16="http://schemas.microsoft.com/office/drawing/2014/main" id="{F6D7B05F-4A25-B641-B67B-BDFD641CC8CA}"/>
              </a:ext>
            </a:extLst>
          </p:cNvPr>
          <p:cNvGrpSpPr>
            <a:grpSpLocks noChangeAspect="1"/>
          </p:cNvGrpSpPr>
          <p:nvPr/>
        </p:nvGrpSpPr>
        <p:grpSpPr>
          <a:xfrm>
            <a:off x="5775266" y="1175106"/>
            <a:ext cx="679642" cy="679642"/>
            <a:chOff x="4665185" y="3606801"/>
            <a:chExt cx="377825" cy="377825"/>
          </a:xfrm>
        </p:grpSpPr>
        <p:sp>
          <p:nvSpPr>
            <p:cNvPr id="31" name="Users Icon">
              <a:extLst>
                <a:ext uri="{FF2B5EF4-FFF2-40B4-BE49-F238E27FC236}">
                  <a16:creationId xmlns:a16="http://schemas.microsoft.com/office/drawing/2014/main" id="{F249EFFC-6657-934C-929A-B2248BAD5EE2}"/>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 name="Circle">
              <a:extLst>
                <a:ext uri="{FF2B5EF4-FFF2-40B4-BE49-F238E27FC236}">
                  <a16:creationId xmlns:a16="http://schemas.microsoft.com/office/drawing/2014/main" id="{C7C6E0C5-A9D4-8745-8E5D-93B6DC09D251}"/>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 name="Item">
            <a:extLst>
              <a:ext uri="{FF2B5EF4-FFF2-40B4-BE49-F238E27FC236}">
                <a16:creationId xmlns:a16="http://schemas.microsoft.com/office/drawing/2014/main" id="{D1104DDB-F036-CF42-85DB-BFCAA7399C73}"/>
              </a:ext>
            </a:extLst>
          </p:cNvPr>
          <p:cNvGrpSpPr/>
          <p:nvPr/>
        </p:nvGrpSpPr>
        <p:grpSpPr>
          <a:xfrm>
            <a:off x="4854475" y="2325978"/>
            <a:ext cx="2506807" cy="679642"/>
            <a:chOff x="1140767" y="1334878"/>
            <a:chExt cx="2615258" cy="576072"/>
          </a:xfrm>
          <a:solidFill>
            <a:schemeClr val="bg1">
              <a:lumMod val="85000"/>
            </a:schemeClr>
          </a:solidFill>
        </p:grpSpPr>
        <p:sp>
          <p:nvSpPr>
            <p:cNvPr id="34" name="Image Dummy">
              <a:extLst>
                <a:ext uri="{FF2B5EF4-FFF2-40B4-BE49-F238E27FC236}">
                  <a16:creationId xmlns:a16="http://schemas.microsoft.com/office/drawing/2014/main" id="{99DC5DD5-5797-0448-8731-4FB07EB395B0}"/>
                </a:ext>
              </a:extLst>
            </p:cNvPr>
            <p:cNvSpPr>
              <a:spLocks/>
            </p:cNvSpPr>
            <p:nvPr/>
          </p:nvSpPr>
          <p:spPr bwMode="auto">
            <a:xfrm>
              <a:off x="1140767" y="1334878"/>
              <a:ext cx="576908" cy="576072"/>
            </a:xfrm>
            <a:prstGeom prst="rect">
              <a:avLst/>
            </a:prstGeom>
            <a:solidFill>
              <a:schemeClr val="accent1">
                <a:lumMod val="60000"/>
                <a:lumOff val="40000"/>
              </a:schemeClr>
            </a:solidFill>
            <a:ln w="53975" cap="flat" cmpd="sng" algn="ctr">
              <a:solidFill>
                <a:srgbClr val="FF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5" name="Item Text">
              <a:hlinkClick r:id="rId4" action="ppaction://hlinksldjump"/>
              <a:extLst>
                <a:ext uri="{FF2B5EF4-FFF2-40B4-BE49-F238E27FC236}">
                  <a16:creationId xmlns:a16="http://schemas.microsoft.com/office/drawing/2014/main" id="{57A6EF12-13E0-074E-9F00-47FD00232428}"/>
                </a:ext>
              </a:extLst>
            </p:cNvPr>
            <p:cNvSpPr>
              <a:spLocks/>
            </p:cNvSpPr>
            <p:nvPr/>
          </p:nvSpPr>
          <p:spPr bwMode="auto">
            <a:xfrm>
              <a:off x="1755774" y="1334878"/>
              <a:ext cx="2000251" cy="576072"/>
            </a:xfrm>
            <a:prstGeom prst="rect">
              <a:avLst/>
            </a:prstGeom>
            <a:grpFill/>
            <a:ln w="5397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en-US" sz="1100" dirty="0">
                  <a:solidFill>
                    <a:schemeClr val="tx1">
                      <a:lumMod val="85000"/>
                      <a:lumOff val="15000"/>
                    </a:schemeClr>
                  </a:solidFill>
                  <a:latin typeface="Segoe UI" pitchFamily="34" charset="0"/>
                  <a:ea typeface="Segoe UI" pitchFamily="34" charset="0"/>
                  <a:cs typeface="Segoe UI" pitchFamily="34" charset="0"/>
                </a:rPr>
                <a:t>by</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Current</a:t>
              </a:r>
              <a:r>
                <a:rPr lang="de-DE" sz="1100" dirty="0">
                  <a:solidFill>
                    <a:schemeClr val="tx1">
                      <a:lumMod val="85000"/>
                      <a:lumOff val="15000"/>
                    </a:schemeClr>
                  </a:solidFill>
                  <a:latin typeface="Segoe UI" pitchFamily="34" charset="0"/>
                  <a:ea typeface="Segoe UI" pitchFamily="34" charset="0"/>
                  <a:cs typeface="Segoe UI" pitchFamily="34" charset="0"/>
                </a:rPr>
                <a:t> Location</a:t>
              </a:r>
            </a:p>
          </p:txBody>
        </p:sp>
      </p:grpSp>
      <p:grpSp>
        <p:nvGrpSpPr>
          <p:cNvPr id="36" name="Item">
            <a:extLst>
              <a:ext uri="{FF2B5EF4-FFF2-40B4-BE49-F238E27FC236}">
                <a16:creationId xmlns:a16="http://schemas.microsoft.com/office/drawing/2014/main" id="{90CF17AC-7E83-1746-8705-82CF401BADCA}"/>
              </a:ext>
            </a:extLst>
          </p:cNvPr>
          <p:cNvGrpSpPr/>
          <p:nvPr/>
        </p:nvGrpSpPr>
        <p:grpSpPr>
          <a:xfrm>
            <a:off x="4854475" y="3195456"/>
            <a:ext cx="2506807" cy="679642"/>
            <a:chOff x="1140767" y="1334878"/>
            <a:chExt cx="2615258" cy="576072"/>
          </a:xfrm>
          <a:solidFill>
            <a:schemeClr val="bg1">
              <a:lumMod val="85000"/>
            </a:schemeClr>
          </a:solidFill>
        </p:grpSpPr>
        <p:sp>
          <p:nvSpPr>
            <p:cNvPr id="37" name="Image Dummy">
              <a:extLst>
                <a:ext uri="{FF2B5EF4-FFF2-40B4-BE49-F238E27FC236}">
                  <a16:creationId xmlns:a16="http://schemas.microsoft.com/office/drawing/2014/main" id="{FA922551-FB1D-4D44-B5A7-652D8BD9E6C9}"/>
                </a:ext>
              </a:extLst>
            </p:cNvPr>
            <p:cNvSpPr>
              <a:spLocks/>
            </p:cNvSpPr>
            <p:nvPr/>
          </p:nvSpPr>
          <p:spPr bwMode="auto">
            <a:xfrm>
              <a:off x="1140767" y="1334878"/>
              <a:ext cx="576908" cy="576072"/>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8" name="Item Text">
              <a:hlinkClick r:id="rId4" action="ppaction://hlinksldjump"/>
              <a:extLst>
                <a:ext uri="{FF2B5EF4-FFF2-40B4-BE49-F238E27FC236}">
                  <a16:creationId xmlns:a16="http://schemas.microsoft.com/office/drawing/2014/main" id="{640A0E18-466C-9148-A74C-31828BE685CF}"/>
                </a:ext>
              </a:extLst>
            </p:cNvPr>
            <p:cNvSpPr>
              <a:spLocks/>
            </p:cNvSpPr>
            <p:nvPr/>
          </p:nvSpPr>
          <p:spPr bwMode="auto">
            <a:xfrm>
              <a:off x="1755774" y="1334878"/>
              <a:ext cx="2000251" cy="576072"/>
            </a:xfrm>
            <a:prstGeom prst="rect">
              <a:avLst/>
            </a:prstGeom>
            <a:grp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en-US" sz="1100" dirty="0">
                  <a:solidFill>
                    <a:schemeClr val="tx1">
                      <a:lumMod val="85000"/>
                      <a:lumOff val="15000"/>
                    </a:schemeClr>
                  </a:solidFill>
                  <a:latin typeface="Segoe UI" pitchFamily="34" charset="0"/>
                  <a:ea typeface="Segoe UI" pitchFamily="34" charset="0"/>
                  <a:cs typeface="Segoe UI" pitchFamily="34" charset="0"/>
                </a:rPr>
                <a:t>by</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Map</a:t>
              </a:r>
              <a:r>
                <a:rPr lang="de-DE" sz="1100" dirty="0">
                  <a:solidFill>
                    <a:schemeClr val="tx1">
                      <a:lumMod val="85000"/>
                      <a:lumOff val="15000"/>
                    </a:schemeClr>
                  </a:solidFill>
                  <a:latin typeface="Segoe UI" pitchFamily="34" charset="0"/>
                  <a:ea typeface="Segoe UI" pitchFamily="34" charset="0"/>
                  <a:cs typeface="Segoe UI" pitchFamily="34" charset="0"/>
                </a:rPr>
                <a:t> View</a:t>
              </a:r>
            </a:p>
          </p:txBody>
        </p:sp>
      </p:grpSp>
      <p:grpSp>
        <p:nvGrpSpPr>
          <p:cNvPr id="39" name="Item">
            <a:extLst>
              <a:ext uri="{FF2B5EF4-FFF2-40B4-BE49-F238E27FC236}">
                <a16:creationId xmlns:a16="http://schemas.microsoft.com/office/drawing/2014/main" id="{5712A6FC-F075-4A4B-999C-FF9127F653F8}"/>
              </a:ext>
            </a:extLst>
          </p:cNvPr>
          <p:cNvGrpSpPr/>
          <p:nvPr/>
        </p:nvGrpSpPr>
        <p:grpSpPr>
          <a:xfrm>
            <a:off x="4842596" y="4079702"/>
            <a:ext cx="2506807" cy="679642"/>
            <a:chOff x="1140767" y="1334878"/>
            <a:chExt cx="2615258" cy="576072"/>
          </a:xfrm>
          <a:solidFill>
            <a:schemeClr val="bg1">
              <a:lumMod val="85000"/>
            </a:schemeClr>
          </a:solidFill>
        </p:grpSpPr>
        <p:sp>
          <p:nvSpPr>
            <p:cNvPr id="40" name="Image Dummy">
              <a:extLst>
                <a:ext uri="{FF2B5EF4-FFF2-40B4-BE49-F238E27FC236}">
                  <a16:creationId xmlns:a16="http://schemas.microsoft.com/office/drawing/2014/main" id="{82233AC4-8E1E-6740-AC9F-28652C7A4A2E}"/>
                </a:ext>
              </a:extLst>
            </p:cNvPr>
            <p:cNvSpPr>
              <a:spLocks/>
            </p:cNvSpPr>
            <p:nvPr/>
          </p:nvSpPr>
          <p:spPr bwMode="auto">
            <a:xfrm>
              <a:off x="1140767" y="1334878"/>
              <a:ext cx="576908" cy="576072"/>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1" name="Item Text">
              <a:hlinkClick r:id="rId4" action="ppaction://hlinksldjump"/>
              <a:extLst>
                <a:ext uri="{FF2B5EF4-FFF2-40B4-BE49-F238E27FC236}">
                  <a16:creationId xmlns:a16="http://schemas.microsoft.com/office/drawing/2014/main" id="{33BD7F10-26C8-BE41-8F78-E55D0794C511}"/>
                </a:ext>
              </a:extLst>
            </p:cNvPr>
            <p:cNvSpPr>
              <a:spLocks/>
            </p:cNvSpPr>
            <p:nvPr/>
          </p:nvSpPr>
          <p:spPr bwMode="auto">
            <a:xfrm>
              <a:off x="1755774" y="1334878"/>
              <a:ext cx="2000251" cy="576072"/>
            </a:xfrm>
            <a:prstGeom prst="rect">
              <a:avLst/>
            </a:prstGeom>
            <a:grp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en-US" sz="1100" dirty="0">
                  <a:solidFill>
                    <a:schemeClr val="tx1">
                      <a:lumMod val="85000"/>
                      <a:lumOff val="15000"/>
                    </a:schemeClr>
                  </a:solidFill>
                  <a:latin typeface="Segoe UI" pitchFamily="34" charset="0"/>
                  <a:ea typeface="Segoe UI" pitchFamily="34" charset="0"/>
                  <a:cs typeface="Segoe UI" pitchFamily="34" charset="0"/>
                </a:rPr>
                <a:t>by</a:t>
              </a:r>
              <a:r>
                <a:rPr lang="de-DE" sz="1100" dirty="0">
                  <a:solidFill>
                    <a:schemeClr val="tx1">
                      <a:lumMod val="85000"/>
                      <a:lumOff val="15000"/>
                    </a:schemeClr>
                  </a:solidFill>
                  <a:latin typeface="Segoe UI" pitchFamily="34" charset="0"/>
                  <a:ea typeface="Segoe UI" pitchFamily="34" charset="0"/>
                  <a:cs typeface="Segoe UI" pitchFamily="34" charset="0"/>
                </a:rPr>
                <a:t> ZIP </a:t>
              </a:r>
              <a:r>
                <a:rPr lang="en-US" sz="1100" dirty="0">
                  <a:solidFill>
                    <a:schemeClr val="tx1">
                      <a:lumMod val="85000"/>
                      <a:lumOff val="15000"/>
                    </a:schemeClr>
                  </a:solidFill>
                  <a:latin typeface="Segoe UI" pitchFamily="34" charset="0"/>
                  <a:ea typeface="Segoe UI" pitchFamily="34" charset="0"/>
                  <a:cs typeface="Segoe UI" pitchFamily="34" charset="0"/>
                </a:rPr>
                <a:t>code</a:t>
              </a:r>
            </a:p>
          </p:txBody>
        </p:sp>
      </p:grpSp>
      <p:grpSp>
        <p:nvGrpSpPr>
          <p:cNvPr id="43" name="Map Pointer">
            <a:extLst>
              <a:ext uri="{FF2B5EF4-FFF2-40B4-BE49-F238E27FC236}">
                <a16:creationId xmlns:a16="http://schemas.microsoft.com/office/drawing/2014/main" id="{C5BC6ECC-58A6-0D4B-B4AC-5D9F11F379A4}"/>
              </a:ext>
            </a:extLst>
          </p:cNvPr>
          <p:cNvGrpSpPr>
            <a:grpSpLocks noChangeAspect="1"/>
          </p:cNvGrpSpPr>
          <p:nvPr/>
        </p:nvGrpSpPr>
        <p:grpSpPr>
          <a:xfrm>
            <a:off x="4952028" y="2521144"/>
            <a:ext cx="322801" cy="322801"/>
            <a:chOff x="5059678" y="4196557"/>
            <a:chExt cx="377825" cy="377825"/>
          </a:xfrm>
        </p:grpSpPr>
        <p:sp>
          <p:nvSpPr>
            <p:cNvPr id="44" name="Map Pointer Icon">
              <a:extLst>
                <a:ext uri="{FF2B5EF4-FFF2-40B4-BE49-F238E27FC236}">
                  <a16:creationId xmlns:a16="http://schemas.microsoft.com/office/drawing/2014/main" id="{E214D57F-7E7B-FB42-A320-645A86442528}"/>
                </a:ext>
              </a:extLst>
            </p:cNvPr>
            <p:cNvSpPr>
              <a:spLocks noChangeAspect="1" noEditPoints="1"/>
            </p:cNvSpPr>
            <p:nvPr/>
          </p:nvSpPr>
          <p:spPr bwMode="auto">
            <a:xfrm>
              <a:off x="5176359" y="4288632"/>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45" name="Circle">
              <a:extLst>
                <a:ext uri="{FF2B5EF4-FFF2-40B4-BE49-F238E27FC236}">
                  <a16:creationId xmlns:a16="http://schemas.microsoft.com/office/drawing/2014/main" id="{684DBB62-B359-5D45-B262-CEDF679F5825}"/>
                </a:ext>
              </a:extLst>
            </p:cNvPr>
            <p:cNvSpPr>
              <a:spLocks noChangeAspect="1" noEditPoints="1"/>
            </p:cNvSpPr>
            <p:nvPr/>
          </p:nvSpPr>
          <p:spPr bwMode="auto">
            <a:xfrm>
              <a:off x="5059678" y="41965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6" name="Map">
            <a:extLst>
              <a:ext uri="{FF2B5EF4-FFF2-40B4-BE49-F238E27FC236}">
                <a16:creationId xmlns:a16="http://schemas.microsoft.com/office/drawing/2014/main" id="{BB81DC47-0663-7F4D-8F89-C8033CEB095F}"/>
              </a:ext>
            </a:extLst>
          </p:cNvPr>
          <p:cNvGrpSpPr>
            <a:grpSpLocks noChangeAspect="1"/>
          </p:cNvGrpSpPr>
          <p:nvPr/>
        </p:nvGrpSpPr>
        <p:grpSpPr>
          <a:xfrm>
            <a:off x="4883162" y="3262491"/>
            <a:ext cx="481469" cy="481469"/>
            <a:chOff x="4665184" y="4217195"/>
            <a:chExt cx="377825" cy="377825"/>
          </a:xfrm>
        </p:grpSpPr>
        <p:sp>
          <p:nvSpPr>
            <p:cNvPr id="47" name="Map Icon">
              <a:extLst>
                <a:ext uri="{FF2B5EF4-FFF2-40B4-BE49-F238E27FC236}">
                  <a16:creationId xmlns:a16="http://schemas.microsoft.com/office/drawing/2014/main" id="{D29DD521-6A79-E442-8A0B-E6016BC5622D}"/>
                </a:ext>
              </a:extLst>
            </p:cNvPr>
            <p:cNvSpPr>
              <a:spLocks noChangeAspect="1" noEditPoints="1"/>
            </p:cNvSpPr>
            <p:nvPr/>
          </p:nvSpPr>
          <p:spPr bwMode="auto">
            <a:xfrm>
              <a:off x="4758053" y="4289426"/>
              <a:ext cx="192087" cy="233363"/>
            </a:xfrm>
            <a:custGeom>
              <a:avLst/>
              <a:gdLst>
                <a:gd name="T0" fmla="*/ 0 w 677"/>
                <a:gd name="T1" fmla="*/ 141 h 818"/>
                <a:gd name="T2" fmla="*/ 338 w 677"/>
                <a:gd name="T3" fmla="*/ 113 h 818"/>
                <a:gd name="T4" fmla="*/ 677 w 677"/>
                <a:gd name="T5" fmla="*/ 85 h 818"/>
                <a:gd name="T6" fmla="*/ 508 w 677"/>
                <a:gd name="T7" fmla="*/ 677 h 818"/>
                <a:gd name="T8" fmla="*/ 169 w 677"/>
                <a:gd name="T9" fmla="*/ 706 h 818"/>
                <a:gd name="T10" fmla="*/ 56 w 677"/>
                <a:gd name="T11" fmla="*/ 706 h 818"/>
                <a:gd name="T12" fmla="*/ 338 w 677"/>
                <a:gd name="T13" fmla="*/ 706 h 818"/>
                <a:gd name="T14" fmla="*/ 621 w 677"/>
                <a:gd name="T15" fmla="*/ 649 h 818"/>
                <a:gd name="T16" fmla="*/ 508 w 677"/>
                <a:gd name="T17" fmla="*/ 85 h 818"/>
                <a:gd name="T18" fmla="*/ 169 w 677"/>
                <a:gd name="T19" fmla="*/ 113 h 818"/>
                <a:gd name="T20" fmla="*/ 56 w 677"/>
                <a:gd name="T21" fmla="*/ 706 h 818"/>
                <a:gd name="T22" fmla="*/ 445 w 677"/>
                <a:gd name="T23" fmla="*/ 296 h 818"/>
                <a:gd name="T24" fmla="*/ 425 w 677"/>
                <a:gd name="T25" fmla="*/ 236 h 818"/>
                <a:gd name="T26" fmla="*/ 505 w 677"/>
                <a:gd name="T27" fmla="*/ 236 h 818"/>
                <a:gd name="T28" fmla="*/ 485 w 677"/>
                <a:gd name="T29" fmla="*/ 296 h 818"/>
                <a:gd name="T30" fmla="*/ 505 w 677"/>
                <a:gd name="T31" fmla="*/ 356 h 818"/>
                <a:gd name="T32" fmla="*/ 425 w 677"/>
                <a:gd name="T33" fmla="*/ 356 h 818"/>
                <a:gd name="T34" fmla="*/ 84 w 677"/>
                <a:gd name="T35" fmla="*/ 480 h 818"/>
                <a:gd name="T36" fmla="*/ 113 w 677"/>
                <a:gd name="T37" fmla="*/ 508 h 818"/>
                <a:gd name="T38" fmla="*/ 84 w 677"/>
                <a:gd name="T39" fmla="*/ 480 h 818"/>
                <a:gd name="T40" fmla="*/ 141 w 677"/>
                <a:gd name="T41" fmla="*/ 395 h 818"/>
                <a:gd name="T42" fmla="*/ 113 w 677"/>
                <a:gd name="T43" fmla="*/ 423 h 818"/>
                <a:gd name="T44" fmla="*/ 141 w 677"/>
                <a:gd name="T45" fmla="*/ 339 h 818"/>
                <a:gd name="T46" fmla="*/ 169 w 677"/>
                <a:gd name="T47" fmla="*/ 367 h 818"/>
                <a:gd name="T48" fmla="*/ 141 w 677"/>
                <a:gd name="T49" fmla="*/ 339 h 818"/>
                <a:gd name="T50" fmla="*/ 225 w 677"/>
                <a:gd name="T51" fmla="*/ 310 h 818"/>
                <a:gd name="T52" fmla="*/ 197 w 677"/>
                <a:gd name="T53" fmla="*/ 339 h 818"/>
                <a:gd name="T54" fmla="*/ 225 w 677"/>
                <a:gd name="T55" fmla="*/ 367 h 818"/>
                <a:gd name="T56" fmla="*/ 254 w 677"/>
                <a:gd name="T57" fmla="*/ 395 h 818"/>
                <a:gd name="T58" fmla="*/ 225 w 677"/>
                <a:gd name="T59" fmla="*/ 367 h 818"/>
                <a:gd name="T60" fmla="*/ 282 w 677"/>
                <a:gd name="T61" fmla="*/ 452 h 818"/>
                <a:gd name="T62" fmla="*/ 254 w 677"/>
                <a:gd name="T63" fmla="*/ 480 h 818"/>
                <a:gd name="T64" fmla="*/ 310 w 677"/>
                <a:gd name="T65" fmla="*/ 508 h 818"/>
                <a:gd name="T66" fmla="*/ 338 w 677"/>
                <a:gd name="T67" fmla="*/ 536 h 818"/>
                <a:gd name="T68" fmla="*/ 310 w 677"/>
                <a:gd name="T69" fmla="*/ 508 h 818"/>
                <a:gd name="T70" fmla="*/ 423 w 677"/>
                <a:gd name="T71" fmla="*/ 480 h 818"/>
                <a:gd name="T72" fmla="*/ 395 w 677"/>
                <a:gd name="T73" fmla="*/ 508 h 818"/>
                <a:gd name="T74" fmla="*/ 451 w 677"/>
                <a:gd name="T75" fmla="*/ 395 h 818"/>
                <a:gd name="T76" fmla="*/ 479 w 677"/>
                <a:gd name="T77" fmla="*/ 423 h 818"/>
                <a:gd name="T78" fmla="*/ 451 w 677"/>
                <a:gd name="T79" fmla="*/ 39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7" h="818">
                  <a:moveTo>
                    <a:pt x="0" y="818"/>
                  </a:moveTo>
                  <a:lnTo>
                    <a:pt x="0" y="141"/>
                  </a:lnTo>
                  <a:lnTo>
                    <a:pt x="169" y="28"/>
                  </a:lnTo>
                  <a:lnTo>
                    <a:pt x="338" y="113"/>
                  </a:lnTo>
                  <a:lnTo>
                    <a:pt x="508" y="0"/>
                  </a:lnTo>
                  <a:lnTo>
                    <a:pt x="677" y="85"/>
                  </a:lnTo>
                  <a:lnTo>
                    <a:pt x="677" y="762"/>
                  </a:lnTo>
                  <a:lnTo>
                    <a:pt x="508" y="677"/>
                  </a:lnTo>
                  <a:lnTo>
                    <a:pt x="338" y="790"/>
                  </a:lnTo>
                  <a:lnTo>
                    <a:pt x="169" y="706"/>
                  </a:lnTo>
                  <a:lnTo>
                    <a:pt x="0" y="818"/>
                  </a:lnTo>
                  <a:close/>
                  <a:moveTo>
                    <a:pt x="56" y="706"/>
                  </a:moveTo>
                  <a:lnTo>
                    <a:pt x="169" y="621"/>
                  </a:lnTo>
                  <a:lnTo>
                    <a:pt x="338" y="706"/>
                  </a:lnTo>
                  <a:lnTo>
                    <a:pt x="508" y="593"/>
                  </a:lnTo>
                  <a:lnTo>
                    <a:pt x="621" y="649"/>
                  </a:lnTo>
                  <a:lnTo>
                    <a:pt x="621" y="141"/>
                  </a:lnTo>
                  <a:lnTo>
                    <a:pt x="508" y="85"/>
                  </a:lnTo>
                  <a:lnTo>
                    <a:pt x="338" y="198"/>
                  </a:lnTo>
                  <a:lnTo>
                    <a:pt x="169" y="113"/>
                  </a:lnTo>
                  <a:lnTo>
                    <a:pt x="56" y="198"/>
                  </a:lnTo>
                  <a:lnTo>
                    <a:pt x="56" y="706"/>
                  </a:lnTo>
                  <a:close/>
                  <a:moveTo>
                    <a:pt x="405" y="336"/>
                  </a:moveTo>
                  <a:lnTo>
                    <a:pt x="445" y="296"/>
                  </a:lnTo>
                  <a:lnTo>
                    <a:pt x="405" y="256"/>
                  </a:lnTo>
                  <a:lnTo>
                    <a:pt x="425" y="236"/>
                  </a:lnTo>
                  <a:lnTo>
                    <a:pt x="465" y="276"/>
                  </a:lnTo>
                  <a:lnTo>
                    <a:pt x="505" y="236"/>
                  </a:lnTo>
                  <a:lnTo>
                    <a:pt x="525" y="256"/>
                  </a:lnTo>
                  <a:lnTo>
                    <a:pt x="485" y="296"/>
                  </a:lnTo>
                  <a:lnTo>
                    <a:pt x="525" y="336"/>
                  </a:lnTo>
                  <a:lnTo>
                    <a:pt x="505" y="356"/>
                  </a:lnTo>
                  <a:lnTo>
                    <a:pt x="465" y="316"/>
                  </a:lnTo>
                  <a:lnTo>
                    <a:pt x="425" y="356"/>
                  </a:lnTo>
                  <a:lnTo>
                    <a:pt x="405" y="336"/>
                  </a:lnTo>
                  <a:close/>
                  <a:moveTo>
                    <a:pt x="84" y="480"/>
                  </a:moveTo>
                  <a:lnTo>
                    <a:pt x="113" y="480"/>
                  </a:lnTo>
                  <a:lnTo>
                    <a:pt x="113" y="508"/>
                  </a:lnTo>
                  <a:lnTo>
                    <a:pt x="84" y="508"/>
                  </a:lnTo>
                  <a:lnTo>
                    <a:pt x="84" y="480"/>
                  </a:lnTo>
                  <a:close/>
                  <a:moveTo>
                    <a:pt x="113" y="395"/>
                  </a:moveTo>
                  <a:lnTo>
                    <a:pt x="141" y="395"/>
                  </a:lnTo>
                  <a:lnTo>
                    <a:pt x="141" y="423"/>
                  </a:lnTo>
                  <a:lnTo>
                    <a:pt x="113" y="423"/>
                  </a:lnTo>
                  <a:lnTo>
                    <a:pt x="113" y="395"/>
                  </a:lnTo>
                  <a:close/>
                  <a:moveTo>
                    <a:pt x="141" y="339"/>
                  </a:moveTo>
                  <a:lnTo>
                    <a:pt x="169" y="339"/>
                  </a:lnTo>
                  <a:lnTo>
                    <a:pt x="169" y="367"/>
                  </a:lnTo>
                  <a:lnTo>
                    <a:pt x="141" y="367"/>
                  </a:lnTo>
                  <a:lnTo>
                    <a:pt x="141" y="339"/>
                  </a:lnTo>
                  <a:close/>
                  <a:moveTo>
                    <a:pt x="197" y="310"/>
                  </a:moveTo>
                  <a:lnTo>
                    <a:pt x="225" y="310"/>
                  </a:lnTo>
                  <a:lnTo>
                    <a:pt x="225" y="339"/>
                  </a:lnTo>
                  <a:lnTo>
                    <a:pt x="197" y="339"/>
                  </a:lnTo>
                  <a:lnTo>
                    <a:pt x="197" y="310"/>
                  </a:lnTo>
                  <a:close/>
                  <a:moveTo>
                    <a:pt x="225" y="367"/>
                  </a:moveTo>
                  <a:lnTo>
                    <a:pt x="254" y="367"/>
                  </a:lnTo>
                  <a:lnTo>
                    <a:pt x="254" y="395"/>
                  </a:lnTo>
                  <a:lnTo>
                    <a:pt x="225" y="395"/>
                  </a:lnTo>
                  <a:lnTo>
                    <a:pt x="225" y="367"/>
                  </a:lnTo>
                  <a:close/>
                  <a:moveTo>
                    <a:pt x="254" y="452"/>
                  </a:moveTo>
                  <a:lnTo>
                    <a:pt x="282" y="452"/>
                  </a:lnTo>
                  <a:lnTo>
                    <a:pt x="282" y="480"/>
                  </a:lnTo>
                  <a:lnTo>
                    <a:pt x="254" y="480"/>
                  </a:lnTo>
                  <a:lnTo>
                    <a:pt x="254" y="452"/>
                  </a:lnTo>
                  <a:close/>
                  <a:moveTo>
                    <a:pt x="310" y="508"/>
                  </a:moveTo>
                  <a:lnTo>
                    <a:pt x="338" y="508"/>
                  </a:lnTo>
                  <a:lnTo>
                    <a:pt x="338" y="536"/>
                  </a:lnTo>
                  <a:lnTo>
                    <a:pt x="310" y="536"/>
                  </a:lnTo>
                  <a:lnTo>
                    <a:pt x="310" y="508"/>
                  </a:lnTo>
                  <a:close/>
                  <a:moveTo>
                    <a:pt x="395" y="480"/>
                  </a:moveTo>
                  <a:lnTo>
                    <a:pt x="423" y="480"/>
                  </a:lnTo>
                  <a:lnTo>
                    <a:pt x="423" y="508"/>
                  </a:lnTo>
                  <a:lnTo>
                    <a:pt x="395" y="508"/>
                  </a:lnTo>
                  <a:lnTo>
                    <a:pt x="395" y="480"/>
                  </a:lnTo>
                  <a:close/>
                  <a:moveTo>
                    <a:pt x="451" y="395"/>
                  </a:moveTo>
                  <a:lnTo>
                    <a:pt x="479" y="395"/>
                  </a:lnTo>
                  <a:lnTo>
                    <a:pt x="479" y="423"/>
                  </a:lnTo>
                  <a:lnTo>
                    <a:pt x="451" y="423"/>
                  </a:lnTo>
                  <a:lnTo>
                    <a:pt x="451"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8" name="Circle">
              <a:extLst>
                <a:ext uri="{FF2B5EF4-FFF2-40B4-BE49-F238E27FC236}">
                  <a16:creationId xmlns:a16="http://schemas.microsoft.com/office/drawing/2014/main" id="{EAB5D957-7F6C-E547-9FF1-39766DEFFAA3}"/>
                </a:ext>
              </a:extLst>
            </p:cNvPr>
            <p:cNvSpPr>
              <a:spLocks noChangeAspect="1" noEditPoints="1"/>
            </p:cNvSpPr>
            <p:nvPr/>
          </p:nvSpPr>
          <p:spPr bwMode="auto">
            <a:xfrm>
              <a:off x="4665184" y="42171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9" name="Web">
            <a:extLst>
              <a:ext uri="{FF2B5EF4-FFF2-40B4-BE49-F238E27FC236}">
                <a16:creationId xmlns:a16="http://schemas.microsoft.com/office/drawing/2014/main" id="{C0AD082D-8A8D-F145-A3E7-9B27BA46D434}"/>
              </a:ext>
            </a:extLst>
          </p:cNvPr>
          <p:cNvGrpSpPr>
            <a:grpSpLocks noChangeAspect="1"/>
          </p:cNvGrpSpPr>
          <p:nvPr/>
        </p:nvGrpSpPr>
        <p:grpSpPr>
          <a:xfrm>
            <a:off x="4904635" y="4262426"/>
            <a:ext cx="377825" cy="377825"/>
            <a:chOff x="3887787" y="9820907"/>
            <a:chExt cx="377825" cy="377825"/>
          </a:xfrm>
        </p:grpSpPr>
        <p:sp>
          <p:nvSpPr>
            <p:cNvPr id="50" name="Web Icon">
              <a:extLst>
                <a:ext uri="{FF2B5EF4-FFF2-40B4-BE49-F238E27FC236}">
                  <a16:creationId xmlns:a16="http://schemas.microsoft.com/office/drawing/2014/main" id="{4C303653-65AA-E14C-AAC2-C3F669BC2658}"/>
                </a:ext>
              </a:extLst>
            </p:cNvPr>
            <p:cNvSpPr>
              <a:spLocks noChangeAspect="1" noEditPoints="1"/>
            </p:cNvSpPr>
            <p:nvPr/>
          </p:nvSpPr>
          <p:spPr bwMode="auto">
            <a:xfrm>
              <a:off x="3963987" y="9896313"/>
              <a:ext cx="225425" cy="227012"/>
            </a:xfrm>
            <a:custGeom>
              <a:avLst/>
              <a:gdLst>
                <a:gd name="T0" fmla="*/ 790 w 790"/>
                <a:gd name="T1" fmla="*/ 395 h 790"/>
                <a:gd name="T2" fmla="*/ 0 w 790"/>
                <a:gd name="T3" fmla="*/ 395 h 790"/>
                <a:gd name="T4" fmla="*/ 57 w 790"/>
                <a:gd name="T5" fmla="*/ 367 h 790"/>
                <a:gd name="T6" fmla="*/ 188 w 790"/>
                <a:gd name="T7" fmla="*/ 235 h 790"/>
                <a:gd name="T8" fmla="*/ 57 w 790"/>
                <a:gd name="T9" fmla="*/ 367 h 790"/>
                <a:gd name="T10" fmla="*/ 151 w 790"/>
                <a:gd name="T11" fmla="*/ 160 h 790"/>
                <a:gd name="T12" fmla="*/ 253 w 790"/>
                <a:gd name="T13" fmla="*/ 88 h 790"/>
                <a:gd name="T14" fmla="*/ 367 w 790"/>
                <a:gd name="T15" fmla="*/ 268 h 790"/>
                <a:gd name="T16" fmla="*/ 226 w 790"/>
                <a:gd name="T17" fmla="*/ 367 h 790"/>
                <a:gd name="T18" fmla="*/ 367 w 790"/>
                <a:gd name="T19" fmla="*/ 61 h 790"/>
                <a:gd name="T20" fmla="*/ 367 w 790"/>
                <a:gd name="T21" fmla="*/ 211 h 790"/>
                <a:gd name="T22" fmla="*/ 732 w 790"/>
                <a:gd name="T23" fmla="*/ 367 h 790"/>
                <a:gd name="T24" fmla="*/ 601 w 790"/>
                <a:gd name="T25" fmla="*/ 235 h 790"/>
                <a:gd name="T26" fmla="*/ 732 w 790"/>
                <a:gd name="T27" fmla="*/ 367 h 790"/>
                <a:gd name="T28" fmla="*/ 585 w 790"/>
                <a:gd name="T29" fmla="*/ 183 h 790"/>
                <a:gd name="T30" fmla="*/ 537 w 790"/>
                <a:gd name="T31" fmla="*/ 88 h 790"/>
                <a:gd name="T32" fmla="*/ 564 w 790"/>
                <a:gd name="T33" fmla="*/ 367 h 790"/>
                <a:gd name="T34" fmla="*/ 423 w 790"/>
                <a:gd name="T35" fmla="*/ 268 h 790"/>
                <a:gd name="T36" fmla="*/ 423 w 790"/>
                <a:gd name="T37" fmla="*/ 61 h 790"/>
                <a:gd name="T38" fmla="*/ 532 w 790"/>
                <a:gd name="T39" fmla="*/ 197 h 790"/>
                <a:gd name="T40" fmla="*/ 732 w 790"/>
                <a:gd name="T41" fmla="*/ 424 h 790"/>
                <a:gd name="T42" fmla="*/ 601 w 790"/>
                <a:gd name="T43" fmla="*/ 556 h 790"/>
                <a:gd name="T44" fmla="*/ 732 w 790"/>
                <a:gd name="T45" fmla="*/ 424 h 790"/>
                <a:gd name="T46" fmla="*/ 639 w 790"/>
                <a:gd name="T47" fmla="*/ 631 h 790"/>
                <a:gd name="T48" fmla="*/ 537 w 790"/>
                <a:gd name="T49" fmla="*/ 703 h 790"/>
                <a:gd name="T50" fmla="*/ 423 w 790"/>
                <a:gd name="T51" fmla="*/ 523 h 790"/>
                <a:gd name="T52" fmla="*/ 564 w 790"/>
                <a:gd name="T53" fmla="*/ 424 h 790"/>
                <a:gd name="T54" fmla="*/ 423 w 790"/>
                <a:gd name="T55" fmla="*/ 729 h 790"/>
                <a:gd name="T56" fmla="*/ 423 w 790"/>
                <a:gd name="T57" fmla="*/ 579 h 790"/>
                <a:gd name="T58" fmla="*/ 57 w 790"/>
                <a:gd name="T59" fmla="*/ 424 h 790"/>
                <a:gd name="T60" fmla="*/ 188 w 790"/>
                <a:gd name="T61" fmla="*/ 556 h 790"/>
                <a:gd name="T62" fmla="*/ 57 w 790"/>
                <a:gd name="T63" fmla="*/ 424 h 790"/>
                <a:gd name="T64" fmla="*/ 205 w 790"/>
                <a:gd name="T65" fmla="*/ 608 h 790"/>
                <a:gd name="T66" fmla="*/ 253 w 790"/>
                <a:gd name="T67" fmla="*/ 703 h 790"/>
                <a:gd name="T68" fmla="*/ 226 w 790"/>
                <a:gd name="T69" fmla="*/ 424 h 790"/>
                <a:gd name="T70" fmla="*/ 367 w 790"/>
                <a:gd name="T71" fmla="*/ 523 h 790"/>
                <a:gd name="T72" fmla="*/ 367 w 790"/>
                <a:gd name="T73" fmla="*/ 729 h 790"/>
                <a:gd name="T74" fmla="*/ 258 w 790"/>
                <a:gd name="T75" fmla="*/ 59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0" h="790">
                  <a:moveTo>
                    <a:pt x="395" y="0"/>
                  </a:moveTo>
                  <a:cubicBezTo>
                    <a:pt x="613" y="0"/>
                    <a:pt x="790" y="177"/>
                    <a:pt x="790" y="395"/>
                  </a:cubicBezTo>
                  <a:cubicBezTo>
                    <a:pt x="790" y="614"/>
                    <a:pt x="613" y="790"/>
                    <a:pt x="395" y="790"/>
                  </a:cubicBezTo>
                  <a:cubicBezTo>
                    <a:pt x="177" y="790"/>
                    <a:pt x="0" y="614"/>
                    <a:pt x="0" y="395"/>
                  </a:cubicBezTo>
                  <a:cubicBezTo>
                    <a:pt x="0" y="177"/>
                    <a:pt x="177" y="0"/>
                    <a:pt x="395" y="0"/>
                  </a:cubicBezTo>
                  <a:close/>
                  <a:moveTo>
                    <a:pt x="57" y="367"/>
                  </a:moveTo>
                  <a:lnTo>
                    <a:pt x="170" y="367"/>
                  </a:lnTo>
                  <a:cubicBezTo>
                    <a:pt x="172" y="320"/>
                    <a:pt x="178" y="276"/>
                    <a:pt x="188" y="235"/>
                  </a:cubicBezTo>
                  <a:cubicBezTo>
                    <a:pt x="162" y="226"/>
                    <a:pt x="138" y="215"/>
                    <a:pt x="116" y="203"/>
                  </a:cubicBezTo>
                  <a:cubicBezTo>
                    <a:pt x="83" y="250"/>
                    <a:pt x="62" y="306"/>
                    <a:pt x="57" y="367"/>
                  </a:cubicBezTo>
                  <a:close/>
                  <a:moveTo>
                    <a:pt x="253" y="88"/>
                  </a:moveTo>
                  <a:cubicBezTo>
                    <a:pt x="215" y="105"/>
                    <a:pt x="180" y="130"/>
                    <a:pt x="151" y="160"/>
                  </a:cubicBezTo>
                  <a:cubicBezTo>
                    <a:pt x="167" y="169"/>
                    <a:pt x="185" y="176"/>
                    <a:pt x="205" y="183"/>
                  </a:cubicBezTo>
                  <a:cubicBezTo>
                    <a:pt x="218" y="147"/>
                    <a:pt x="234" y="114"/>
                    <a:pt x="253" y="88"/>
                  </a:cubicBezTo>
                  <a:close/>
                  <a:moveTo>
                    <a:pt x="367" y="367"/>
                  </a:moveTo>
                  <a:lnTo>
                    <a:pt x="367" y="268"/>
                  </a:lnTo>
                  <a:cubicBezTo>
                    <a:pt x="323" y="266"/>
                    <a:pt x="281" y="260"/>
                    <a:pt x="242" y="251"/>
                  </a:cubicBezTo>
                  <a:cubicBezTo>
                    <a:pt x="233" y="287"/>
                    <a:pt x="228" y="326"/>
                    <a:pt x="226" y="367"/>
                  </a:cubicBezTo>
                  <a:lnTo>
                    <a:pt x="367" y="367"/>
                  </a:lnTo>
                  <a:close/>
                  <a:moveTo>
                    <a:pt x="367" y="61"/>
                  </a:moveTo>
                  <a:cubicBezTo>
                    <a:pt x="322" y="76"/>
                    <a:pt x="283" y="127"/>
                    <a:pt x="258" y="197"/>
                  </a:cubicBezTo>
                  <a:cubicBezTo>
                    <a:pt x="291" y="205"/>
                    <a:pt x="328" y="210"/>
                    <a:pt x="367" y="211"/>
                  </a:cubicBezTo>
                  <a:lnTo>
                    <a:pt x="367" y="61"/>
                  </a:lnTo>
                  <a:close/>
                  <a:moveTo>
                    <a:pt x="732" y="367"/>
                  </a:moveTo>
                  <a:cubicBezTo>
                    <a:pt x="727" y="306"/>
                    <a:pt x="706" y="250"/>
                    <a:pt x="673" y="203"/>
                  </a:cubicBezTo>
                  <a:cubicBezTo>
                    <a:pt x="652" y="215"/>
                    <a:pt x="628" y="226"/>
                    <a:pt x="601" y="235"/>
                  </a:cubicBezTo>
                  <a:cubicBezTo>
                    <a:pt x="612" y="276"/>
                    <a:pt x="618" y="320"/>
                    <a:pt x="620" y="367"/>
                  </a:cubicBezTo>
                  <a:lnTo>
                    <a:pt x="732" y="367"/>
                  </a:lnTo>
                  <a:close/>
                  <a:moveTo>
                    <a:pt x="537" y="88"/>
                  </a:moveTo>
                  <a:cubicBezTo>
                    <a:pt x="556" y="114"/>
                    <a:pt x="572" y="147"/>
                    <a:pt x="585" y="183"/>
                  </a:cubicBezTo>
                  <a:cubicBezTo>
                    <a:pt x="605" y="176"/>
                    <a:pt x="622" y="169"/>
                    <a:pt x="639" y="160"/>
                  </a:cubicBezTo>
                  <a:cubicBezTo>
                    <a:pt x="610" y="130"/>
                    <a:pt x="575" y="105"/>
                    <a:pt x="537" y="88"/>
                  </a:cubicBezTo>
                  <a:close/>
                  <a:moveTo>
                    <a:pt x="423" y="367"/>
                  </a:moveTo>
                  <a:lnTo>
                    <a:pt x="564" y="367"/>
                  </a:lnTo>
                  <a:cubicBezTo>
                    <a:pt x="562" y="326"/>
                    <a:pt x="557" y="287"/>
                    <a:pt x="548" y="251"/>
                  </a:cubicBezTo>
                  <a:cubicBezTo>
                    <a:pt x="509" y="260"/>
                    <a:pt x="467" y="266"/>
                    <a:pt x="423" y="268"/>
                  </a:cubicBezTo>
                  <a:lnTo>
                    <a:pt x="423" y="367"/>
                  </a:lnTo>
                  <a:close/>
                  <a:moveTo>
                    <a:pt x="423" y="61"/>
                  </a:moveTo>
                  <a:lnTo>
                    <a:pt x="423" y="211"/>
                  </a:lnTo>
                  <a:cubicBezTo>
                    <a:pt x="462" y="210"/>
                    <a:pt x="498" y="205"/>
                    <a:pt x="532" y="197"/>
                  </a:cubicBezTo>
                  <a:cubicBezTo>
                    <a:pt x="507" y="127"/>
                    <a:pt x="468" y="76"/>
                    <a:pt x="423" y="61"/>
                  </a:cubicBezTo>
                  <a:close/>
                  <a:moveTo>
                    <a:pt x="732" y="424"/>
                  </a:moveTo>
                  <a:lnTo>
                    <a:pt x="620" y="424"/>
                  </a:lnTo>
                  <a:cubicBezTo>
                    <a:pt x="618" y="470"/>
                    <a:pt x="612" y="515"/>
                    <a:pt x="601" y="556"/>
                  </a:cubicBezTo>
                  <a:cubicBezTo>
                    <a:pt x="628" y="565"/>
                    <a:pt x="652" y="576"/>
                    <a:pt x="673" y="588"/>
                  </a:cubicBezTo>
                  <a:cubicBezTo>
                    <a:pt x="706" y="541"/>
                    <a:pt x="727" y="484"/>
                    <a:pt x="732" y="424"/>
                  </a:cubicBezTo>
                  <a:close/>
                  <a:moveTo>
                    <a:pt x="537" y="703"/>
                  </a:moveTo>
                  <a:cubicBezTo>
                    <a:pt x="575" y="685"/>
                    <a:pt x="610" y="661"/>
                    <a:pt x="639" y="631"/>
                  </a:cubicBezTo>
                  <a:cubicBezTo>
                    <a:pt x="622" y="622"/>
                    <a:pt x="605" y="615"/>
                    <a:pt x="585" y="608"/>
                  </a:cubicBezTo>
                  <a:cubicBezTo>
                    <a:pt x="572" y="644"/>
                    <a:pt x="556" y="676"/>
                    <a:pt x="537" y="703"/>
                  </a:cubicBezTo>
                  <a:close/>
                  <a:moveTo>
                    <a:pt x="423" y="424"/>
                  </a:moveTo>
                  <a:lnTo>
                    <a:pt x="423" y="523"/>
                  </a:lnTo>
                  <a:cubicBezTo>
                    <a:pt x="467" y="525"/>
                    <a:pt x="509" y="531"/>
                    <a:pt x="548" y="540"/>
                  </a:cubicBezTo>
                  <a:cubicBezTo>
                    <a:pt x="557" y="504"/>
                    <a:pt x="562" y="465"/>
                    <a:pt x="564" y="424"/>
                  </a:cubicBezTo>
                  <a:lnTo>
                    <a:pt x="423" y="424"/>
                  </a:lnTo>
                  <a:close/>
                  <a:moveTo>
                    <a:pt x="423" y="729"/>
                  </a:moveTo>
                  <a:cubicBezTo>
                    <a:pt x="468" y="714"/>
                    <a:pt x="507" y="664"/>
                    <a:pt x="532" y="593"/>
                  </a:cubicBezTo>
                  <a:cubicBezTo>
                    <a:pt x="498" y="586"/>
                    <a:pt x="462" y="581"/>
                    <a:pt x="423" y="579"/>
                  </a:cubicBezTo>
                  <a:lnTo>
                    <a:pt x="423" y="729"/>
                  </a:lnTo>
                  <a:close/>
                  <a:moveTo>
                    <a:pt x="57" y="424"/>
                  </a:moveTo>
                  <a:cubicBezTo>
                    <a:pt x="62" y="484"/>
                    <a:pt x="83" y="541"/>
                    <a:pt x="116" y="588"/>
                  </a:cubicBezTo>
                  <a:cubicBezTo>
                    <a:pt x="138" y="576"/>
                    <a:pt x="162" y="565"/>
                    <a:pt x="188" y="556"/>
                  </a:cubicBezTo>
                  <a:cubicBezTo>
                    <a:pt x="178" y="515"/>
                    <a:pt x="172" y="470"/>
                    <a:pt x="170" y="424"/>
                  </a:cubicBezTo>
                  <a:lnTo>
                    <a:pt x="57" y="424"/>
                  </a:lnTo>
                  <a:close/>
                  <a:moveTo>
                    <a:pt x="253" y="703"/>
                  </a:moveTo>
                  <a:cubicBezTo>
                    <a:pt x="234" y="676"/>
                    <a:pt x="218" y="644"/>
                    <a:pt x="205" y="608"/>
                  </a:cubicBezTo>
                  <a:cubicBezTo>
                    <a:pt x="185" y="615"/>
                    <a:pt x="167" y="622"/>
                    <a:pt x="151" y="631"/>
                  </a:cubicBezTo>
                  <a:cubicBezTo>
                    <a:pt x="180" y="661"/>
                    <a:pt x="215" y="685"/>
                    <a:pt x="253" y="703"/>
                  </a:cubicBezTo>
                  <a:close/>
                  <a:moveTo>
                    <a:pt x="367" y="424"/>
                  </a:moveTo>
                  <a:lnTo>
                    <a:pt x="226" y="424"/>
                  </a:lnTo>
                  <a:cubicBezTo>
                    <a:pt x="228" y="465"/>
                    <a:pt x="233" y="504"/>
                    <a:pt x="242" y="540"/>
                  </a:cubicBezTo>
                  <a:cubicBezTo>
                    <a:pt x="281" y="531"/>
                    <a:pt x="323" y="525"/>
                    <a:pt x="367" y="523"/>
                  </a:cubicBezTo>
                  <a:lnTo>
                    <a:pt x="367" y="424"/>
                  </a:lnTo>
                  <a:close/>
                  <a:moveTo>
                    <a:pt x="367" y="729"/>
                  </a:moveTo>
                  <a:lnTo>
                    <a:pt x="367" y="579"/>
                  </a:lnTo>
                  <a:cubicBezTo>
                    <a:pt x="328" y="581"/>
                    <a:pt x="291" y="586"/>
                    <a:pt x="258" y="593"/>
                  </a:cubicBezTo>
                  <a:cubicBezTo>
                    <a:pt x="283" y="664"/>
                    <a:pt x="322" y="714"/>
                    <a:pt x="367" y="72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 name="Circle">
              <a:extLst>
                <a:ext uri="{FF2B5EF4-FFF2-40B4-BE49-F238E27FC236}">
                  <a16:creationId xmlns:a16="http://schemas.microsoft.com/office/drawing/2014/main" id="{5770AF74-E846-2243-813C-8CE4AFAB7F58}"/>
                </a:ext>
              </a:extLst>
            </p:cNvPr>
            <p:cNvSpPr>
              <a:spLocks noChangeAspect="1" noEditPoints="1"/>
            </p:cNvSpPr>
            <p:nvPr/>
          </p:nvSpPr>
          <p:spPr bwMode="auto">
            <a:xfrm>
              <a:off x="3887787" y="982090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 name="TextBox 1">
            <a:extLst>
              <a:ext uri="{FF2B5EF4-FFF2-40B4-BE49-F238E27FC236}">
                <a16:creationId xmlns:a16="http://schemas.microsoft.com/office/drawing/2014/main" id="{89BF7380-0BBC-454F-B0F5-CC738C8D5ACA}"/>
              </a:ext>
            </a:extLst>
          </p:cNvPr>
          <p:cNvSpPr txBox="1"/>
          <p:nvPr/>
        </p:nvSpPr>
        <p:spPr>
          <a:xfrm>
            <a:off x="755375" y="1005606"/>
            <a:ext cx="3061252" cy="3139321"/>
          </a:xfrm>
          <a:prstGeom prst="rect">
            <a:avLst/>
          </a:prstGeom>
          <a:noFill/>
        </p:spPr>
        <p:txBody>
          <a:bodyPr wrap="square" rtlCol="0">
            <a:spAutoFit/>
          </a:bodyPr>
          <a:lstStyle/>
          <a:p>
            <a:r>
              <a:rPr lang="en-US" dirty="0"/>
              <a:t>This screen shows three hyperlinks as options to find testing centers. The first being search by current location second being search by Map view and thirdly search by ZIP Code. The user can utilize these hyperlinks to select the type or method of their preference to view information. </a:t>
            </a:r>
          </a:p>
        </p:txBody>
      </p:sp>
    </p:spTree>
    <p:extLst>
      <p:ext uri="{BB962C8B-B14F-4D97-AF65-F5344CB8AC3E}">
        <p14:creationId xmlns:p14="http://schemas.microsoft.com/office/powerpoint/2010/main" val="36977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AE6AAD25-10CE-3C4C-A748-D399A4C967F6}"/>
              </a:ext>
            </a:extLst>
          </p:cNvPr>
          <p:cNvPicPr>
            <a:picLocks noGrp="1" noChangeAspect="1"/>
          </p:cNvPicPr>
          <p:nvPr>
            <p:ph idx="1"/>
          </p:nvPr>
        </p:nvPicPr>
        <p:blipFill rotWithShape="1">
          <a:blip r:embed="rId2"/>
          <a:srcRect l="29871" t="9390" r="28602" b="9497"/>
          <a:stretch/>
        </p:blipFill>
        <p:spPr>
          <a:xfrm>
            <a:off x="4370243" y="162556"/>
            <a:ext cx="3370612" cy="6583680"/>
          </a:xfrm>
          <a:prstGeom prst="rect">
            <a:avLst/>
          </a:prstGeom>
        </p:spPr>
      </p:pic>
      <p:sp>
        <p:nvSpPr>
          <p:cNvPr id="3" name="Dummy Image">
            <a:extLst>
              <a:ext uri="{FF2B5EF4-FFF2-40B4-BE49-F238E27FC236}">
                <a16:creationId xmlns:a16="http://schemas.microsoft.com/office/drawing/2014/main" id="{3A8AB6F7-5D63-D24C-B52D-BE5E0D31DDA8}"/>
              </a:ext>
            </a:extLst>
          </p:cNvPr>
          <p:cNvSpPr>
            <a:spLocks/>
          </p:cNvSpPr>
          <p:nvPr/>
        </p:nvSpPr>
        <p:spPr bwMode="auto">
          <a:xfrm>
            <a:off x="4695497" y="946357"/>
            <a:ext cx="2749099" cy="5325053"/>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SS">
            <a:extLst>
              <a:ext uri="{FF2B5EF4-FFF2-40B4-BE49-F238E27FC236}">
                <a16:creationId xmlns:a16="http://schemas.microsoft.com/office/drawing/2014/main" id="{D100D2E8-F4A6-DC45-9194-A945ECA83949}"/>
              </a:ext>
            </a:extLst>
          </p:cNvPr>
          <p:cNvGrpSpPr>
            <a:grpSpLocks noChangeAspect="1"/>
          </p:cNvGrpSpPr>
          <p:nvPr/>
        </p:nvGrpSpPr>
        <p:grpSpPr>
          <a:xfrm>
            <a:off x="5091776" y="539095"/>
            <a:ext cx="251190" cy="251190"/>
            <a:chOff x="4277518" y="9847895"/>
            <a:chExt cx="377825" cy="377825"/>
          </a:xfrm>
        </p:grpSpPr>
        <p:sp>
          <p:nvSpPr>
            <p:cNvPr id="6" name="Circle">
              <a:extLst>
                <a:ext uri="{FF2B5EF4-FFF2-40B4-BE49-F238E27FC236}">
                  <a16:creationId xmlns:a16="http://schemas.microsoft.com/office/drawing/2014/main" id="{8C8DAD0A-F09B-9144-8AF6-DE6A2721B5A1}"/>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 name="RSS Icon">
              <a:extLst>
                <a:ext uri="{FF2B5EF4-FFF2-40B4-BE49-F238E27FC236}">
                  <a16:creationId xmlns:a16="http://schemas.microsoft.com/office/drawing/2014/main" id="{9105B02E-DB47-0B4F-86D6-634D379D9740}"/>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8" name="Radio">
            <a:extLst>
              <a:ext uri="{FF2B5EF4-FFF2-40B4-BE49-F238E27FC236}">
                <a16:creationId xmlns:a16="http://schemas.microsoft.com/office/drawing/2014/main" id="{B272B0B1-554C-F146-99BB-5C283B6310F4}"/>
              </a:ext>
            </a:extLst>
          </p:cNvPr>
          <p:cNvGrpSpPr>
            <a:grpSpLocks noChangeAspect="1"/>
          </p:cNvGrpSpPr>
          <p:nvPr/>
        </p:nvGrpSpPr>
        <p:grpSpPr>
          <a:xfrm flipH="1">
            <a:off x="4809978" y="532023"/>
            <a:ext cx="251191" cy="251191"/>
            <a:chOff x="6577010" y="8167686"/>
            <a:chExt cx="377825" cy="377825"/>
          </a:xfrm>
        </p:grpSpPr>
        <p:sp>
          <p:nvSpPr>
            <p:cNvPr id="9" name="Radio Icon">
              <a:extLst>
                <a:ext uri="{FF2B5EF4-FFF2-40B4-BE49-F238E27FC236}">
                  <a16:creationId xmlns:a16="http://schemas.microsoft.com/office/drawing/2014/main" id="{27A729E9-A8A6-614D-9770-FE6F9CEA7D1E}"/>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0" name="Circle">
              <a:extLst>
                <a:ext uri="{FF2B5EF4-FFF2-40B4-BE49-F238E27FC236}">
                  <a16:creationId xmlns:a16="http://schemas.microsoft.com/office/drawing/2014/main" id="{77B65C7A-B845-F348-952D-E92B145D6C3E}"/>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11" name="Bluetooth">
            <a:extLst>
              <a:ext uri="{FF2B5EF4-FFF2-40B4-BE49-F238E27FC236}">
                <a16:creationId xmlns:a16="http://schemas.microsoft.com/office/drawing/2014/main" id="{C3B358A6-BB11-BD4B-B2A6-AED3DF7AA964}"/>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457FF61B-7339-7E4D-9420-EC8ECCA8A6B4}"/>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4B105F4C-FC75-FE44-83C0-0930CAC1B6F1}"/>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9B17D9CF-7DB2-CA41-AD36-A6A4F28AE140}"/>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5" name="List">
            <a:extLst>
              <a:ext uri="{FF2B5EF4-FFF2-40B4-BE49-F238E27FC236}">
                <a16:creationId xmlns:a16="http://schemas.microsoft.com/office/drawing/2014/main" id="{EA6AF80D-1B43-9C4E-BDC5-92F30E1C1D95}"/>
              </a:ext>
            </a:extLst>
          </p:cNvPr>
          <p:cNvGrpSpPr>
            <a:grpSpLocks noChangeAspect="1"/>
          </p:cNvGrpSpPr>
          <p:nvPr/>
        </p:nvGrpSpPr>
        <p:grpSpPr>
          <a:xfrm>
            <a:off x="4753833" y="1023535"/>
            <a:ext cx="205831" cy="205831"/>
            <a:chOff x="2721768" y="5892800"/>
            <a:chExt cx="377825" cy="377825"/>
          </a:xfrm>
        </p:grpSpPr>
        <p:sp>
          <p:nvSpPr>
            <p:cNvPr id="16" name="List Icon">
              <a:hlinkClick r:id="rId3" action="ppaction://hlinksldjump"/>
              <a:extLst>
                <a:ext uri="{FF2B5EF4-FFF2-40B4-BE49-F238E27FC236}">
                  <a16:creationId xmlns:a16="http://schemas.microsoft.com/office/drawing/2014/main" id="{F52B14AE-B764-374F-A64C-4E120105E95F}"/>
                </a:ext>
              </a:extLst>
            </p:cNvPr>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7" name="Circle">
              <a:extLst>
                <a:ext uri="{FF2B5EF4-FFF2-40B4-BE49-F238E27FC236}">
                  <a16:creationId xmlns:a16="http://schemas.microsoft.com/office/drawing/2014/main" id="{138D2D4F-6042-7F40-8533-6514C743650B}"/>
                </a:ext>
              </a:extLst>
            </p:cNvPr>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2" name="Save">
            <a:extLst>
              <a:ext uri="{FF2B5EF4-FFF2-40B4-BE49-F238E27FC236}">
                <a16:creationId xmlns:a16="http://schemas.microsoft.com/office/drawing/2014/main" id="{FFCAA68E-BDEA-0248-9833-D6F434A685D1}"/>
              </a:ext>
            </a:extLst>
          </p:cNvPr>
          <p:cNvGrpSpPr>
            <a:grpSpLocks noChangeAspect="1"/>
          </p:cNvGrpSpPr>
          <p:nvPr/>
        </p:nvGrpSpPr>
        <p:grpSpPr>
          <a:xfrm>
            <a:off x="5011540" y="1030606"/>
            <a:ext cx="205830" cy="205830"/>
            <a:chOff x="5029992" y="1396998"/>
            <a:chExt cx="377825" cy="377825"/>
          </a:xfrm>
        </p:grpSpPr>
        <p:sp>
          <p:nvSpPr>
            <p:cNvPr id="23" name="Save Icon">
              <a:extLst>
                <a:ext uri="{FF2B5EF4-FFF2-40B4-BE49-F238E27FC236}">
                  <a16:creationId xmlns:a16="http://schemas.microsoft.com/office/drawing/2014/main" id="{3719B9A4-51C9-0B4D-A08E-5CB15386A09D}"/>
                </a:ext>
              </a:extLst>
            </p:cNvPr>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4" name="Circle">
              <a:extLst>
                <a:ext uri="{FF2B5EF4-FFF2-40B4-BE49-F238E27FC236}">
                  <a16:creationId xmlns:a16="http://schemas.microsoft.com/office/drawing/2014/main" id="{AA6310C7-A87C-8E40-9C87-05079006A7C6}"/>
                </a:ext>
              </a:extLst>
            </p:cNvPr>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 name="User">
            <a:extLst>
              <a:ext uri="{FF2B5EF4-FFF2-40B4-BE49-F238E27FC236}">
                <a16:creationId xmlns:a16="http://schemas.microsoft.com/office/drawing/2014/main" id="{C97CC3BE-598A-254F-9064-E395765385D2}"/>
              </a:ext>
            </a:extLst>
          </p:cNvPr>
          <p:cNvGrpSpPr>
            <a:grpSpLocks noChangeAspect="1"/>
          </p:cNvGrpSpPr>
          <p:nvPr/>
        </p:nvGrpSpPr>
        <p:grpSpPr>
          <a:xfrm>
            <a:off x="6833566" y="1023759"/>
            <a:ext cx="205831" cy="205831"/>
            <a:chOff x="5059679" y="3586163"/>
            <a:chExt cx="377825" cy="377825"/>
          </a:xfrm>
        </p:grpSpPr>
        <p:sp>
          <p:nvSpPr>
            <p:cNvPr id="26" name="User Icon">
              <a:extLst>
                <a:ext uri="{FF2B5EF4-FFF2-40B4-BE49-F238E27FC236}">
                  <a16:creationId xmlns:a16="http://schemas.microsoft.com/office/drawing/2014/main" id="{9BE95C45-777E-CB4A-A45F-B54F76D9B706}"/>
                </a:ext>
              </a:extLst>
            </p:cNvPr>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7" name="Circle">
              <a:extLst>
                <a:ext uri="{FF2B5EF4-FFF2-40B4-BE49-F238E27FC236}">
                  <a16:creationId xmlns:a16="http://schemas.microsoft.com/office/drawing/2014/main" id="{8184E2B2-3B83-124C-8232-259962DCAD33}"/>
                </a:ext>
              </a:extLst>
            </p:cNvPr>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8" name="Tools">
            <a:extLst>
              <a:ext uri="{FF2B5EF4-FFF2-40B4-BE49-F238E27FC236}">
                <a16:creationId xmlns:a16="http://schemas.microsoft.com/office/drawing/2014/main" id="{BE7681B5-2507-8743-A83A-066259E62896}"/>
              </a:ext>
            </a:extLst>
          </p:cNvPr>
          <p:cNvGrpSpPr>
            <a:grpSpLocks noChangeAspect="1"/>
          </p:cNvGrpSpPr>
          <p:nvPr/>
        </p:nvGrpSpPr>
        <p:grpSpPr>
          <a:xfrm>
            <a:off x="7106754" y="1019347"/>
            <a:ext cx="210243" cy="210243"/>
            <a:chOff x="3492499" y="2524125"/>
            <a:chExt cx="377825" cy="377825"/>
          </a:xfrm>
        </p:grpSpPr>
        <p:sp>
          <p:nvSpPr>
            <p:cNvPr id="29" name="Tools Icon">
              <a:extLst>
                <a:ext uri="{FF2B5EF4-FFF2-40B4-BE49-F238E27FC236}">
                  <a16:creationId xmlns:a16="http://schemas.microsoft.com/office/drawing/2014/main" id="{25D8FD12-5A1C-F74E-850F-248D641E5FE7}"/>
                </a:ext>
              </a:extLst>
            </p:cNvPr>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0" name="Circle">
              <a:extLst>
                <a:ext uri="{FF2B5EF4-FFF2-40B4-BE49-F238E27FC236}">
                  <a16:creationId xmlns:a16="http://schemas.microsoft.com/office/drawing/2014/main" id="{F604D5E2-F74B-484E-A4BC-87F0B090D2CA}"/>
                </a:ext>
              </a:extLst>
            </p:cNvPr>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1" name="Item">
            <a:extLst>
              <a:ext uri="{FF2B5EF4-FFF2-40B4-BE49-F238E27FC236}">
                <a16:creationId xmlns:a16="http://schemas.microsoft.com/office/drawing/2014/main" id="{71CEF85C-BC58-7C4A-AEB8-745314984013}"/>
              </a:ext>
            </a:extLst>
          </p:cNvPr>
          <p:cNvGrpSpPr/>
          <p:nvPr/>
        </p:nvGrpSpPr>
        <p:grpSpPr>
          <a:xfrm>
            <a:off x="4994678" y="2165923"/>
            <a:ext cx="2179112" cy="480002"/>
            <a:chOff x="1140767" y="1334877"/>
            <a:chExt cx="2615258" cy="576073"/>
          </a:xfrm>
          <a:solidFill>
            <a:schemeClr val="bg1">
              <a:lumMod val="85000"/>
            </a:schemeClr>
          </a:solidFill>
        </p:grpSpPr>
        <p:sp>
          <p:nvSpPr>
            <p:cNvPr id="32" name="Image Dummy">
              <a:extLst>
                <a:ext uri="{FF2B5EF4-FFF2-40B4-BE49-F238E27FC236}">
                  <a16:creationId xmlns:a16="http://schemas.microsoft.com/office/drawing/2014/main" id="{FBABAD92-E2AB-9444-B35B-F06885CC3244}"/>
                </a:ext>
              </a:extLst>
            </p:cNvPr>
            <p:cNvSpPr>
              <a:spLocks/>
            </p:cNvSpPr>
            <p:nvPr/>
          </p:nvSpPr>
          <p:spPr bwMode="auto">
            <a:xfrm>
              <a:off x="1140767" y="1334878"/>
              <a:ext cx="576908" cy="576072"/>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33" name="Item Text">
              <a:extLst>
                <a:ext uri="{FF2B5EF4-FFF2-40B4-BE49-F238E27FC236}">
                  <a16:creationId xmlns:a16="http://schemas.microsoft.com/office/drawing/2014/main" id="{FFD3B05E-BE0A-EA43-BED3-74703284E797}"/>
                </a:ext>
              </a:extLst>
            </p:cNvPr>
            <p:cNvSpPr>
              <a:spLocks/>
            </p:cNvSpPr>
            <p:nvPr/>
          </p:nvSpPr>
          <p:spPr bwMode="auto">
            <a:xfrm>
              <a:off x="1755773" y="1334877"/>
              <a:ext cx="2000252" cy="576072"/>
            </a:xfrm>
            <a:prstGeom prst="rect">
              <a:avLst/>
            </a:prstGeom>
            <a:grp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en-US" sz="1100" dirty="0">
                  <a:solidFill>
                    <a:schemeClr val="tx1">
                      <a:lumMod val="85000"/>
                      <a:lumOff val="15000"/>
                    </a:schemeClr>
                  </a:solidFill>
                  <a:latin typeface="Segoe UI" pitchFamily="34" charset="0"/>
                  <a:ea typeface="Segoe UI" pitchFamily="34" charset="0"/>
                  <a:cs typeface="Segoe UI" pitchFamily="34" charset="0"/>
                </a:rPr>
                <a:t>by</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Current</a:t>
              </a:r>
              <a:r>
                <a:rPr lang="de-DE" sz="1100" dirty="0">
                  <a:solidFill>
                    <a:schemeClr val="tx1">
                      <a:lumMod val="85000"/>
                      <a:lumOff val="15000"/>
                    </a:schemeClr>
                  </a:solidFill>
                  <a:latin typeface="Segoe UI" pitchFamily="34" charset="0"/>
                  <a:ea typeface="Segoe UI" pitchFamily="34" charset="0"/>
                  <a:cs typeface="Segoe UI" pitchFamily="34" charset="0"/>
                </a:rPr>
                <a:t> Location</a:t>
              </a:r>
            </a:p>
          </p:txBody>
        </p:sp>
      </p:grpSp>
      <p:grpSp>
        <p:nvGrpSpPr>
          <p:cNvPr id="34" name="Users">
            <a:extLst>
              <a:ext uri="{FF2B5EF4-FFF2-40B4-BE49-F238E27FC236}">
                <a16:creationId xmlns:a16="http://schemas.microsoft.com/office/drawing/2014/main" id="{FF1F5839-AF09-C249-86F3-E9A8CE7D5B56}"/>
              </a:ext>
            </a:extLst>
          </p:cNvPr>
          <p:cNvGrpSpPr>
            <a:grpSpLocks noChangeAspect="1"/>
          </p:cNvGrpSpPr>
          <p:nvPr/>
        </p:nvGrpSpPr>
        <p:grpSpPr>
          <a:xfrm>
            <a:off x="5775266" y="1175106"/>
            <a:ext cx="679642" cy="679642"/>
            <a:chOff x="4665185" y="3606801"/>
            <a:chExt cx="377825" cy="377825"/>
          </a:xfrm>
        </p:grpSpPr>
        <p:sp>
          <p:nvSpPr>
            <p:cNvPr id="35" name="Users Icon">
              <a:extLst>
                <a:ext uri="{FF2B5EF4-FFF2-40B4-BE49-F238E27FC236}">
                  <a16:creationId xmlns:a16="http://schemas.microsoft.com/office/drawing/2014/main" id="{78AFC0B0-B0D1-F447-B828-D71A636D7D09}"/>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 name="Circle">
              <a:extLst>
                <a:ext uri="{FF2B5EF4-FFF2-40B4-BE49-F238E27FC236}">
                  <a16:creationId xmlns:a16="http://schemas.microsoft.com/office/drawing/2014/main" id="{38510D24-BDF1-6A45-96B2-04CE8920AE89}"/>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 name="Map Pointer">
            <a:extLst>
              <a:ext uri="{FF2B5EF4-FFF2-40B4-BE49-F238E27FC236}">
                <a16:creationId xmlns:a16="http://schemas.microsoft.com/office/drawing/2014/main" id="{FA9694BE-2740-4A4C-A0C8-E96CC6C50642}"/>
              </a:ext>
            </a:extLst>
          </p:cNvPr>
          <p:cNvGrpSpPr>
            <a:grpSpLocks noChangeAspect="1"/>
          </p:cNvGrpSpPr>
          <p:nvPr/>
        </p:nvGrpSpPr>
        <p:grpSpPr>
          <a:xfrm>
            <a:off x="5086170" y="2240117"/>
            <a:ext cx="322801" cy="322801"/>
            <a:chOff x="5059678" y="4196557"/>
            <a:chExt cx="377825" cy="377825"/>
          </a:xfrm>
        </p:grpSpPr>
        <p:sp>
          <p:nvSpPr>
            <p:cNvPr id="38" name="Map Pointer Icon">
              <a:extLst>
                <a:ext uri="{FF2B5EF4-FFF2-40B4-BE49-F238E27FC236}">
                  <a16:creationId xmlns:a16="http://schemas.microsoft.com/office/drawing/2014/main" id="{8EBFF7A5-FB51-E340-9959-A8AF63C01212}"/>
                </a:ext>
              </a:extLst>
            </p:cNvPr>
            <p:cNvSpPr>
              <a:spLocks noChangeAspect="1" noEditPoints="1"/>
            </p:cNvSpPr>
            <p:nvPr/>
          </p:nvSpPr>
          <p:spPr bwMode="auto">
            <a:xfrm>
              <a:off x="5176359" y="4288632"/>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39" name="Circle">
              <a:extLst>
                <a:ext uri="{FF2B5EF4-FFF2-40B4-BE49-F238E27FC236}">
                  <a16:creationId xmlns:a16="http://schemas.microsoft.com/office/drawing/2014/main" id="{70F2A50F-08F9-404B-86C6-318EC9A2F878}"/>
                </a:ext>
              </a:extLst>
            </p:cNvPr>
            <p:cNvSpPr>
              <a:spLocks noChangeAspect="1" noEditPoints="1"/>
            </p:cNvSpPr>
            <p:nvPr/>
          </p:nvSpPr>
          <p:spPr bwMode="auto">
            <a:xfrm>
              <a:off x="5059678" y="419655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4" name="Grid Item">
            <a:extLst>
              <a:ext uri="{FF2B5EF4-FFF2-40B4-BE49-F238E27FC236}">
                <a16:creationId xmlns:a16="http://schemas.microsoft.com/office/drawing/2014/main" id="{BA037477-C2ED-7143-8432-ECBBA73172C6}"/>
              </a:ext>
            </a:extLst>
          </p:cNvPr>
          <p:cNvGrpSpPr/>
          <p:nvPr/>
        </p:nvGrpSpPr>
        <p:grpSpPr>
          <a:xfrm>
            <a:off x="4939061" y="2809067"/>
            <a:ext cx="2386995" cy="1847258"/>
            <a:chOff x="1137256" y="1708896"/>
            <a:chExt cx="2386995" cy="1847258"/>
          </a:xfrm>
        </p:grpSpPr>
        <p:sp>
          <p:nvSpPr>
            <p:cNvPr id="45" name="Title">
              <a:hlinkClick r:id="rId4" action="ppaction://hlinksldjump"/>
              <a:extLst>
                <a:ext uri="{FF2B5EF4-FFF2-40B4-BE49-F238E27FC236}">
                  <a16:creationId xmlns:a16="http://schemas.microsoft.com/office/drawing/2014/main" id="{FDD4F16D-0BE6-4848-9D21-E5D3EDFBBA8C}"/>
                </a:ext>
              </a:extLst>
            </p:cNvPr>
            <p:cNvSpPr>
              <a:spLocks/>
            </p:cNvSpPr>
            <p:nvPr/>
          </p:nvSpPr>
          <p:spPr bwMode="auto">
            <a:xfrm>
              <a:off x="1137257" y="3228975"/>
              <a:ext cx="2386994" cy="327179"/>
            </a:xfrm>
            <a:prstGeom prst="rect">
              <a:avLst/>
            </a:prstGeom>
            <a:solidFill>
              <a:schemeClr val="bg1">
                <a:lumMod val="75000"/>
                <a:alpha val="64617"/>
              </a:schemeClr>
            </a:solidFill>
            <a:ln w="47625" cap="flat" cmpd="sng" algn="ctr">
              <a:solidFill>
                <a:srgbClr val="FF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u="sng" dirty="0">
                  <a:solidFill>
                    <a:schemeClr val="accent1">
                      <a:lumMod val="75000"/>
                    </a:schemeClr>
                  </a:solidFill>
                  <a:latin typeface="Segoe UI" pitchFamily="34" charset="0"/>
                  <a:ea typeface="Segoe UI" pitchFamily="34" charset="0"/>
                  <a:cs typeface="Segoe UI" pitchFamily="34" charset="0"/>
                </a:rPr>
                <a:t>Allow</a:t>
              </a:r>
              <a:r>
                <a:rPr lang="de-DE" sz="1100" u="sng" dirty="0">
                  <a:solidFill>
                    <a:schemeClr val="accent1">
                      <a:lumMod val="75000"/>
                    </a:schemeClr>
                  </a:solidFill>
                  <a:latin typeface="Segoe UI" pitchFamily="34" charset="0"/>
                  <a:ea typeface="Segoe UI" pitchFamily="34" charset="0"/>
                  <a:cs typeface="Segoe UI" pitchFamily="34" charset="0"/>
                </a:rPr>
                <a:t> </a:t>
              </a:r>
              <a:r>
                <a:rPr lang="en-US" sz="1100" u="sng" dirty="0">
                  <a:solidFill>
                    <a:schemeClr val="accent1">
                      <a:lumMod val="75000"/>
                    </a:schemeClr>
                  </a:solidFill>
                  <a:latin typeface="Segoe UI" pitchFamily="34" charset="0"/>
                  <a:ea typeface="Segoe UI" pitchFamily="34" charset="0"/>
                  <a:cs typeface="Segoe UI" pitchFamily="34" charset="0"/>
                </a:rPr>
                <a:t>While</a:t>
              </a:r>
              <a:r>
                <a:rPr lang="de-DE" sz="1100" u="sng" dirty="0">
                  <a:solidFill>
                    <a:schemeClr val="accent1">
                      <a:lumMod val="75000"/>
                    </a:schemeClr>
                  </a:solidFill>
                  <a:latin typeface="Segoe UI" pitchFamily="34" charset="0"/>
                  <a:ea typeface="Segoe UI" pitchFamily="34" charset="0"/>
                  <a:cs typeface="Segoe UI" pitchFamily="34" charset="0"/>
                </a:rPr>
                <a:t> </a:t>
              </a:r>
              <a:r>
                <a:rPr lang="en-US" sz="1100" u="sng" dirty="0">
                  <a:solidFill>
                    <a:schemeClr val="accent1">
                      <a:lumMod val="75000"/>
                    </a:schemeClr>
                  </a:solidFill>
                  <a:latin typeface="Segoe UI" pitchFamily="34" charset="0"/>
                  <a:ea typeface="Segoe UI" pitchFamily="34" charset="0"/>
                  <a:cs typeface="Segoe UI" pitchFamily="34" charset="0"/>
                </a:rPr>
                <a:t>Using</a:t>
              </a:r>
              <a:r>
                <a:rPr lang="de-DE" sz="1100" u="sng" dirty="0">
                  <a:solidFill>
                    <a:schemeClr val="accent1">
                      <a:lumMod val="75000"/>
                    </a:schemeClr>
                  </a:solidFill>
                  <a:latin typeface="Segoe UI" pitchFamily="34" charset="0"/>
                  <a:ea typeface="Segoe UI" pitchFamily="34" charset="0"/>
                  <a:cs typeface="Segoe UI" pitchFamily="34" charset="0"/>
                </a:rPr>
                <a:t> App</a:t>
              </a:r>
              <a:endParaRPr lang="en-US" sz="1100" u="sng" dirty="0">
                <a:solidFill>
                  <a:schemeClr val="accent1">
                    <a:lumMod val="75000"/>
                  </a:schemeClr>
                </a:solidFill>
                <a:latin typeface="Segoe UI" pitchFamily="34" charset="0"/>
                <a:ea typeface="Segoe UI" pitchFamily="34" charset="0"/>
                <a:cs typeface="Segoe UI" pitchFamily="34" charset="0"/>
              </a:endParaRPr>
            </a:p>
          </p:txBody>
        </p:sp>
        <p:sp>
          <p:nvSpPr>
            <p:cNvPr id="46" name="Image Dummy">
              <a:extLst>
                <a:ext uri="{FF2B5EF4-FFF2-40B4-BE49-F238E27FC236}">
                  <a16:creationId xmlns:a16="http://schemas.microsoft.com/office/drawing/2014/main" id="{07859720-4BD7-8E4A-9E29-B54019F08202}"/>
                </a:ext>
              </a:extLst>
            </p:cNvPr>
            <p:cNvSpPr>
              <a:spLocks/>
            </p:cNvSpPr>
            <p:nvPr/>
          </p:nvSpPr>
          <p:spPr bwMode="auto">
            <a:xfrm>
              <a:off x="1137256" y="1708896"/>
              <a:ext cx="2386994" cy="1520079"/>
            </a:xfrm>
            <a:prstGeom prst="rect">
              <a:avLst/>
            </a:prstGeom>
            <a:solidFill>
              <a:schemeClr val="bg1">
                <a:lumMod val="85000"/>
                <a:alpha val="90000"/>
              </a:schemeClr>
            </a:solidFill>
            <a:ln w="19050" cap="flat" cmpd="sng" algn="ctr">
              <a:solidFill>
                <a:schemeClr val="tx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rgbClr val="262626"/>
                  </a:solidFill>
                  <a:latin typeface="Segoe UI" pitchFamily="34" charset="0"/>
                  <a:ea typeface="Segoe UI" pitchFamily="34" charset="0"/>
                  <a:cs typeface="Segoe UI" pitchFamily="34" charset="0"/>
                </a:rPr>
                <a:t>Allow “COVID-19 Application” to access your location?</a:t>
              </a:r>
            </a:p>
          </p:txBody>
        </p:sp>
      </p:grpSp>
      <p:sp>
        <p:nvSpPr>
          <p:cNvPr id="47" name="Title">
            <a:hlinkClick r:id="rId4" action="ppaction://hlinksldjump"/>
            <a:extLst>
              <a:ext uri="{FF2B5EF4-FFF2-40B4-BE49-F238E27FC236}">
                <a16:creationId xmlns:a16="http://schemas.microsoft.com/office/drawing/2014/main" id="{E7A888DB-EA88-664B-90AD-166C35CB1EDB}"/>
              </a:ext>
            </a:extLst>
          </p:cNvPr>
          <p:cNvSpPr>
            <a:spLocks/>
          </p:cNvSpPr>
          <p:nvPr/>
        </p:nvSpPr>
        <p:spPr bwMode="auto">
          <a:xfrm>
            <a:off x="4935573" y="4719530"/>
            <a:ext cx="2386994" cy="327179"/>
          </a:xfrm>
          <a:prstGeom prst="rect">
            <a:avLst/>
          </a:prstGeom>
          <a:solidFill>
            <a:schemeClr val="bg1">
              <a:lumMod val="75000"/>
              <a:alpha val="65000"/>
            </a:schemeClr>
          </a:solidFill>
          <a:ln w="53975" cap="flat" cmpd="sng" algn="ctr">
            <a:solidFill>
              <a:srgbClr val="FF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u="sng" dirty="0">
                <a:solidFill>
                  <a:schemeClr val="accent1">
                    <a:lumMod val="75000"/>
                  </a:schemeClr>
                </a:solidFill>
                <a:latin typeface="Segoe UI" pitchFamily="34" charset="0"/>
                <a:ea typeface="Segoe UI" pitchFamily="34" charset="0"/>
                <a:cs typeface="Segoe UI" pitchFamily="34" charset="0"/>
              </a:rPr>
              <a:t>Allow Once</a:t>
            </a:r>
          </a:p>
        </p:txBody>
      </p:sp>
      <p:sp>
        <p:nvSpPr>
          <p:cNvPr id="48" name="Title">
            <a:hlinkClick r:id="rId4" action="ppaction://hlinksldjump"/>
            <a:extLst>
              <a:ext uri="{FF2B5EF4-FFF2-40B4-BE49-F238E27FC236}">
                <a16:creationId xmlns:a16="http://schemas.microsoft.com/office/drawing/2014/main" id="{7D851A82-D7D0-EE49-8B9A-8DB4136D5927}"/>
              </a:ext>
            </a:extLst>
          </p:cNvPr>
          <p:cNvSpPr>
            <a:spLocks/>
          </p:cNvSpPr>
          <p:nvPr/>
        </p:nvSpPr>
        <p:spPr bwMode="auto">
          <a:xfrm>
            <a:off x="4935573" y="5098262"/>
            <a:ext cx="2386994" cy="327179"/>
          </a:xfrm>
          <a:prstGeom prst="rect">
            <a:avLst/>
          </a:prstGeom>
          <a:solidFill>
            <a:schemeClr val="bg1">
              <a:lumMod val="75000"/>
              <a:alpha val="65000"/>
            </a:schemeClr>
          </a:solidFill>
          <a:ln w="19050" cap="flat" cmpd="sng" algn="ctr">
            <a:solidFill>
              <a:schemeClr val="tx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a:solidFill>
                  <a:srgbClr val="262626"/>
                </a:solidFill>
                <a:latin typeface="Segoe UI" pitchFamily="34" charset="0"/>
                <a:ea typeface="Segoe UI" pitchFamily="34" charset="0"/>
                <a:cs typeface="Segoe UI" pitchFamily="34" charset="0"/>
              </a:rPr>
              <a:t>Don</a:t>
            </a:r>
            <a:r>
              <a:rPr lang="de-DE" sz="1100" b="1" dirty="0">
                <a:solidFill>
                  <a:srgbClr val="262626"/>
                </a:solidFill>
                <a:latin typeface="Segoe UI" pitchFamily="34" charset="0"/>
                <a:ea typeface="Segoe UI" pitchFamily="34" charset="0"/>
                <a:cs typeface="Segoe UI" pitchFamily="34" charset="0"/>
              </a:rPr>
              <a:t>‘t </a:t>
            </a:r>
            <a:r>
              <a:rPr lang="en-US" sz="1100" b="1" dirty="0">
                <a:solidFill>
                  <a:srgbClr val="262626"/>
                </a:solidFill>
                <a:latin typeface="Segoe UI" pitchFamily="34" charset="0"/>
                <a:ea typeface="Segoe UI" pitchFamily="34" charset="0"/>
                <a:cs typeface="Segoe UI" pitchFamily="34" charset="0"/>
              </a:rPr>
              <a:t>Allow</a:t>
            </a:r>
          </a:p>
        </p:txBody>
      </p:sp>
      <p:sp>
        <p:nvSpPr>
          <p:cNvPr id="2" name="TextBox 1">
            <a:extLst>
              <a:ext uri="{FF2B5EF4-FFF2-40B4-BE49-F238E27FC236}">
                <a16:creationId xmlns:a16="http://schemas.microsoft.com/office/drawing/2014/main" id="{DC0617BC-64A8-DD44-A0C4-BE832836D3FD}"/>
              </a:ext>
            </a:extLst>
          </p:cNvPr>
          <p:cNvSpPr txBox="1"/>
          <p:nvPr/>
        </p:nvSpPr>
        <p:spPr>
          <a:xfrm>
            <a:off x="747132" y="1085090"/>
            <a:ext cx="2754351" cy="3693319"/>
          </a:xfrm>
          <a:prstGeom prst="rect">
            <a:avLst/>
          </a:prstGeom>
          <a:noFill/>
        </p:spPr>
        <p:txBody>
          <a:bodyPr wrap="square" rtlCol="0">
            <a:spAutoFit/>
          </a:bodyPr>
          <a:lstStyle/>
          <a:p>
            <a:pPr algn="ctr"/>
            <a:r>
              <a:rPr lang="en-US" b="1" dirty="0"/>
              <a:t>Settings</a:t>
            </a:r>
          </a:p>
          <a:p>
            <a:pPr algn="ctr"/>
            <a:endParaRPr lang="en-US" b="1" dirty="0"/>
          </a:p>
          <a:p>
            <a:endParaRPr lang="en-US" dirty="0"/>
          </a:p>
          <a:p>
            <a:r>
              <a:rPr lang="en-US" dirty="0"/>
              <a:t>In this slide, the user is prompted with a notification that is induced from the built-in settings app on a phone. If the user selects the “don’t allow” option, they will not be taken to the hyperlink page. The pop-up will simply close. </a:t>
            </a:r>
          </a:p>
        </p:txBody>
      </p:sp>
    </p:spTree>
    <p:extLst>
      <p:ext uri="{BB962C8B-B14F-4D97-AF65-F5344CB8AC3E}">
        <p14:creationId xmlns:p14="http://schemas.microsoft.com/office/powerpoint/2010/main" val="250321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42607335-B1B2-6E49-9CF9-9EEDC6ACFF0F}"/>
              </a:ext>
            </a:extLst>
          </p:cNvPr>
          <p:cNvPicPr>
            <a:picLocks noGrp="1" noChangeAspect="1"/>
          </p:cNvPicPr>
          <p:nvPr>
            <p:ph idx="1"/>
          </p:nvPr>
        </p:nvPicPr>
        <p:blipFill rotWithShape="1">
          <a:blip r:embed="rId2"/>
          <a:srcRect l="29871" t="9390" r="28602" b="9497"/>
          <a:stretch/>
        </p:blipFill>
        <p:spPr>
          <a:xfrm>
            <a:off x="4469383" y="251796"/>
            <a:ext cx="3253234" cy="6354408"/>
          </a:xfrm>
          <a:prstGeom prst="rect">
            <a:avLst/>
          </a:prstGeom>
        </p:spPr>
      </p:pic>
      <p:sp>
        <p:nvSpPr>
          <p:cNvPr id="3" name="Dummy Image">
            <a:extLst>
              <a:ext uri="{FF2B5EF4-FFF2-40B4-BE49-F238E27FC236}">
                <a16:creationId xmlns:a16="http://schemas.microsoft.com/office/drawing/2014/main" id="{744EF7EB-4415-464A-8467-C7CBFD419F30}"/>
              </a:ext>
            </a:extLst>
          </p:cNvPr>
          <p:cNvSpPr>
            <a:spLocks/>
          </p:cNvSpPr>
          <p:nvPr/>
        </p:nvSpPr>
        <p:spPr bwMode="auto">
          <a:xfrm>
            <a:off x="4782510" y="792636"/>
            <a:ext cx="2665150" cy="5080922"/>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adio">
            <a:extLst>
              <a:ext uri="{FF2B5EF4-FFF2-40B4-BE49-F238E27FC236}">
                <a16:creationId xmlns:a16="http://schemas.microsoft.com/office/drawing/2014/main" id="{0DFEF5DD-DC8B-4942-B72C-76CD1EF047B5}"/>
              </a:ext>
            </a:extLst>
          </p:cNvPr>
          <p:cNvGrpSpPr>
            <a:grpSpLocks noChangeAspect="1"/>
          </p:cNvGrpSpPr>
          <p:nvPr/>
        </p:nvGrpSpPr>
        <p:grpSpPr>
          <a:xfrm flipH="1">
            <a:off x="4809978" y="532023"/>
            <a:ext cx="251191" cy="251191"/>
            <a:chOff x="6577010" y="8167686"/>
            <a:chExt cx="377825" cy="377825"/>
          </a:xfrm>
        </p:grpSpPr>
        <p:sp>
          <p:nvSpPr>
            <p:cNvPr id="6" name="Radio Icon">
              <a:extLst>
                <a:ext uri="{FF2B5EF4-FFF2-40B4-BE49-F238E27FC236}">
                  <a16:creationId xmlns:a16="http://schemas.microsoft.com/office/drawing/2014/main" id="{D28A9D53-AFD6-4F48-931D-7A653DEDB47E}"/>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A3E61C4A-8301-634E-B4CC-DAE680B1A212}"/>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8FBD8238-CFB0-3949-AC4D-ACC5EB471AA8}"/>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4F703C25-2910-9143-A6B1-5E7AFF0DA839}"/>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0001F744-1E89-104E-B498-55BDEA6D482E}"/>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sp>
        <p:nvSpPr>
          <p:cNvPr id="23" name="Battery (67%) Icon">
            <a:extLst>
              <a:ext uri="{FF2B5EF4-FFF2-40B4-BE49-F238E27FC236}">
                <a16:creationId xmlns:a16="http://schemas.microsoft.com/office/drawing/2014/main" id="{65470804-6C2B-AE47-822C-DAF0F6D75F55}"/>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24" name="Bluetooth">
            <a:extLst>
              <a:ext uri="{FF2B5EF4-FFF2-40B4-BE49-F238E27FC236}">
                <a16:creationId xmlns:a16="http://schemas.microsoft.com/office/drawing/2014/main" id="{3964DDAE-A6F7-A54A-8786-548D789C7C7E}"/>
              </a:ext>
            </a:extLst>
          </p:cNvPr>
          <p:cNvGrpSpPr>
            <a:grpSpLocks noChangeAspect="1"/>
          </p:cNvGrpSpPr>
          <p:nvPr/>
        </p:nvGrpSpPr>
        <p:grpSpPr>
          <a:xfrm>
            <a:off x="6833566" y="539095"/>
            <a:ext cx="251190" cy="251190"/>
            <a:chOff x="5441154" y="8161336"/>
            <a:chExt cx="377825" cy="377825"/>
          </a:xfrm>
        </p:grpSpPr>
        <p:sp>
          <p:nvSpPr>
            <p:cNvPr id="25" name="Bluetooth Icon">
              <a:extLst>
                <a:ext uri="{FF2B5EF4-FFF2-40B4-BE49-F238E27FC236}">
                  <a16:creationId xmlns:a16="http://schemas.microsoft.com/office/drawing/2014/main" id="{4A78929B-E297-E647-B3C2-8D6A728554CA}"/>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6" name="Circle">
              <a:extLst>
                <a:ext uri="{FF2B5EF4-FFF2-40B4-BE49-F238E27FC236}">
                  <a16:creationId xmlns:a16="http://schemas.microsoft.com/office/drawing/2014/main" id="{1DB51097-1E9C-164B-8A88-CABE1A2D5C85}"/>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7" name="Users">
            <a:extLst>
              <a:ext uri="{FF2B5EF4-FFF2-40B4-BE49-F238E27FC236}">
                <a16:creationId xmlns:a16="http://schemas.microsoft.com/office/drawing/2014/main" id="{86485015-F970-384A-B7C3-5F659FDDD76C}"/>
              </a:ext>
            </a:extLst>
          </p:cNvPr>
          <p:cNvGrpSpPr>
            <a:grpSpLocks noChangeAspect="1"/>
          </p:cNvGrpSpPr>
          <p:nvPr/>
        </p:nvGrpSpPr>
        <p:grpSpPr>
          <a:xfrm>
            <a:off x="5775266" y="1175106"/>
            <a:ext cx="679642" cy="679642"/>
            <a:chOff x="4665185" y="3606801"/>
            <a:chExt cx="377825" cy="377825"/>
          </a:xfrm>
        </p:grpSpPr>
        <p:sp>
          <p:nvSpPr>
            <p:cNvPr id="28" name="Users Icon">
              <a:extLst>
                <a:ext uri="{FF2B5EF4-FFF2-40B4-BE49-F238E27FC236}">
                  <a16:creationId xmlns:a16="http://schemas.microsoft.com/office/drawing/2014/main" id="{06F5F3D8-B320-0442-9E19-ED00909F38C8}"/>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 name="Circle">
              <a:extLst>
                <a:ext uri="{FF2B5EF4-FFF2-40B4-BE49-F238E27FC236}">
                  <a16:creationId xmlns:a16="http://schemas.microsoft.com/office/drawing/2014/main" id="{288A36A6-1F61-CD42-A2D5-0CCB3D3106B1}"/>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0" name="List">
            <a:extLst>
              <a:ext uri="{FF2B5EF4-FFF2-40B4-BE49-F238E27FC236}">
                <a16:creationId xmlns:a16="http://schemas.microsoft.com/office/drawing/2014/main" id="{BABEA051-0E5B-FA4E-8AC0-F3C95F73E027}"/>
              </a:ext>
            </a:extLst>
          </p:cNvPr>
          <p:cNvGrpSpPr>
            <a:grpSpLocks noChangeAspect="1"/>
          </p:cNvGrpSpPr>
          <p:nvPr/>
        </p:nvGrpSpPr>
        <p:grpSpPr>
          <a:xfrm>
            <a:off x="4829306" y="868288"/>
            <a:ext cx="205831" cy="205831"/>
            <a:chOff x="2721768" y="5892800"/>
            <a:chExt cx="377825" cy="377825"/>
          </a:xfrm>
        </p:grpSpPr>
        <p:sp>
          <p:nvSpPr>
            <p:cNvPr id="31" name="List Icon">
              <a:hlinkClick r:id="rId3" action="ppaction://hlinksldjump"/>
              <a:extLst>
                <a:ext uri="{FF2B5EF4-FFF2-40B4-BE49-F238E27FC236}">
                  <a16:creationId xmlns:a16="http://schemas.microsoft.com/office/drawing/2014/main" id="{A21AF4D2-567C-CC44-B4E7-49A70F567E93}"/>
                </a:ext>
              </a:extLst>
            </p:cNvPr>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32" name="Circle">
              <a:extLst>
                <a:ext uri="{FF2B5EF4-FFF2-40B4-BE49-F238E27FC236}">
                  <a16:creationId xmlns:a16="http://schemas.microsoft.com/office/drawing/2014/main" id="{239C6D94-6FD4-4D43-BA63-08989A85642B}"/>
                </a:ext>
              </a:extLst>
            </p:cNvPr>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3" name="Save">
            <a:extLst>
              <a:ext uri="{FF2B5EF4-FFF2-40B4-BE49-F238E27FC236}">
                <a16:creationId xmlns:a16="http://schemas.microsoft.com/office/drawing/2014/main" id="{50CAF2DF-EB2D-2746-9ACD-C2DD68474D6D}"/>
              </a:ext>
            </a:extLst>
          </p:cNvPr>
          <p:cNvGrpSpPr>
            <a:grpSpLocks noChangeAspect="1"/>
          </p:cNvGrpSpPr>
          <p:nvPr/>
        </p:nvGrpSpPr>
        <p:grpSpPr>
          <a:xfrm>
            <a:off x="5091776" y="870564"/>
            <a:ext cx="205830" cy="205830"/>
            <a:chOff x="5029992" y="1396998"/>
            <a:chExt cx="377825" cy="377825"/>
          </a:xfrm>
        </p:grpSpPr>
        <p:sp>
          <p:nvSpPr>
            <p:cNvPr id="34" name="Save Icon">
              <a:extLst>
                <a:ext uri="{FF2B5EF4-FFF2-40B4-BE49-F238E27FC236}">
                  <a16:creationId xmlns:a16="http://schemas.microsoft.com/office/drawing/2014/main" id="{A4056188-9835-DC4F-AD43-BE8BFF43BA64}"/>
                </a:ext>
              </a:extLst>
            </p:cNvPr>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35" name="Circle">
              <a:extLst>
                <a:ext uri="{FF2B5EF4-FFF2-40B4-BE49-F238E27FC236}">
                  <a16:creationId xmlns:a16="http://schemas.microsoft.com/office/drawing/2014/main" id="{27A143CA-5EA6-5D47-BB62-0B0DB4540394}"/>
                </a:ext>
              </a:extLst>
            </p:cNvPr>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6" name="User">
            <a:extLst>
              <a:ext uri="{FF2B5EF4-FFF2-40B4-BE49-F238E27FC236}">
                <a16:creationId xmlns:a16="http://schemas.microsoft.com/office/drawing/2014/main" id="{2DC6C75C-9B28-9C4C-BE93-50D8192DAFA4}"/>
              </a:ext>
            </a:extLst>
          </p:cNvPr>
          <p:cNvGrpSpPr>
            <a:grpSpLocks noChangeAspect="1"/>
          </p:cNvGrpSpPr>
          <p:nvPr/>
        </p:nvGrpSpPr>
        <p:grpSpPr>
          <a:xfrm>
            <a:off x="6957118" y="871754"/>
            <a:ext cx="205830" cy="205830"/>
            <a:chOff x="5059679" y="3586163"/>
            <a:chExt cx="377825" cy="377825"/>
          </a:xfrm>
        </p:grpSpPr>
        <p:sp>
          <p:nvSpPr>
            <p:cNvPr id="37" name="User Icon">
              <a:extLst>
                <a:ext uri="{FF2B5EF4-FFF2-40B4-BE49-F238E27FC236}">
                  <a16:creationId xmlns:a16="http://schemas.microsoft.com/office/drawing/2014/main" id="{430028BE-8A05-7448-A9E1-B2FB5FD0DE08}"/>
                </a:ext>
              </a:extLst>
            </p:cNvPr>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8" name="Circle">
              <a:extLst>
                <a:ext uri="{FF2B5EF4-FFF2-40B4-BE49-F238E27FC236}">
                  <a16:creationId xmlns:a16="http://schemas.microsoft.com/office/drawing/2014/main" id="{B4ED42E9-2817-E741-BE65-324F1FA4F38E}"/>
                </a:ext>
              </a:extLst>
            </p:cNvPr>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9" name="Tools">
            <a:extLst>
              <a:ext uri="{FF2B5EF4-FFF2-40B4-BE49-F238E27FC236}">
                <a16:creationId xmlns:a16="http://schemas.microsoft.com/office/drawing/2014/main" id="{FD38E55F-EDBB-594E-8AAA-BB481117A0AF}"/>
              </a:ext>
            </a:extLst>
          </p:cNvPr>
          <p:cNvGrpSpPr>
            <a:grpSpLocks noChangeAspect="1"/>
          </p:cNvGrpSpPr>
          <p:nvPr/>
        </p:nvGrpSpPr>
        <p:grpSpPr>
          <a:xfrm>
            <a:off x="7213109" y="855403"/>
            <a:ext cx="210243" cy="210243"/>
            <a:chOff x="3492499" y="2524125"/>
            <a:chExt cx="377825" cy="377825"/>
          </a:xfrm>
        </p:grpSpPr>
        <p:sp>
          <p:nvSpPr>
            <p:cNvPr id="40" name="Tools Icon">
              <a:extLst>
                <a:ext uri="{FF2B5EF4-FFF2-40B4-BE49-F238E27FC236}">
                  <a16:creationId xmlns:a16="http://schemas.microsoft.com/office/drawing/2014/main" id="{4F29BF18-B68F-E44C-AD98-EF2ABB9D91EF}"/>
                </a:ext>
              </a:extLst>
            </p:cNvPr>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1" name="Circle">
              <a:extLst>
                <a:ext uri="{FF2B5EF4-FFF2-40B4-BE49-F238E27FC236}">
                  <a16:creationId xmlns:a16="http://schemas.microsoft.com/office/drawing/2014/main" id="{68A50011-9E6F-0645-B0F5-7F2E24FECDC8}"/>
                </a:ext>
              </a:extLst>
            </p:cNvPr>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5" name="Item">
            <a:extLst>
              <a:ext uri="{FF2B5EF4-FFF2-40B4-BE49-F238E27FC236}">
                <a16:creationId xmlns:a16="http://schemas.microsoft.com/office/drawing/2014/main" id="{33E1D285-0D7A-734F-8C81-1FC0498E98C5}"/>
              </a:ext>
            </a:extLst>
          </p:cNvPr>
          <p:cNvGrpSpPr/>
          <p:nvPr/>
        </p:nvGrpSpPr>
        <p:grpSpPr>
          <a:xfrm>
            <a:off x="4994678" y="2165923"/>
            <a:ext cx="2179112" cy="480002"/>
            <a:chOff x="1140767" y="1334877"/>
            <a:chExt cx="2615258" cy="576073"/>
          </a:xfrm>
          <a:solidFill>
            <a:schemeClr val="bg1">
              <a:lumMod val="85000"/>
            </a:schemeClr>
          </a:solidFill>
        </p:grpSpPr>
        <p:sp>
          <p:nvSpPr>
            <p:cNvPr id="46" name="Image Dummy">
              <a:extLst>
                <a:ext uri="{FF2B5EF4-FFF2-40B4-BE49-F238E27FC236}">
                  <a16:creationId xmlns:a16="http://schemas.microsoft.com/office/drawing/2014/main" id="{C70AE857-DF74-B74B-874F-7A3D9E087176}"/>
                </a:ext>
              </a:extLst>
            </p:cNvPr>
            <p:cNvSpPr>
              <a:spLocks/>
            </p:cNvSpPr>
            <p:nvPr/>
          </p:nvSpPr>
          <p:spPr bwMode="auto">
            <a:xfrm>
              <a:off x="1140767" y="1334878"/>
              <a:ext cx="576908" cy="576072"/>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7" name="Item Text">
              <a:extLst>
                <a:ext uri="{FF2B5EF4-FFF2-40B4-BE49-F238E27FC236}">
                  <a16:creationId xmlns:a16="http://schemas.microsoft.com/office/drawing/2014/main" id="{C238C2B2-919C-E543-BD90-753872AC866F}"/>
                </a:ext>
              </a:extLst>
            </p:cNvPr>
            <p:cNvSpPr>
              <a:spLocks/>
            </p:cNvSpPr>
            <p:nvPr/>
          </p:nvSpPr>
          <p:spPr bwMode="auto">
            <a:xfrm>
              <a:off x="1755773" y="1334877"/>
              <a:ext cx="2000252" cy="576072"/>
            </a:xfrm>
            <a:prstGeom prst="rect">
              <a:avLst/>
            </a:prstGeom>
            <a:grp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en-US" sz="1100" dirty="0">
                  <a:solidFill>
                    <a:schemeClr val="tx1">
                      <a:lumMod val="85000"/>
                      <a:lumOff val="15000"/>
                    </a:schemeClr>
                  </a:solidFill>
                  <a:latin typeface="Segoe UI" pitchFamily="34" charset="0"/>
                  <a:ea typeface="Segoe UI" pitchFamily="34" charset="0"/>
                  <a:cs typeface="Segoe UI" pitchFamily="34" charset="0"/>
                </a:rPr>
                <a:t>by</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Current</a:t>
              </a:r>
              <a:r>
                <a:rPr lang="de-DE" sz="1100" dirty="0">
                  <a:solidFill>
                    <a:schemeClr val="tx1">
                      <a:lumMod val="85000"/>
                      <a:lumOff val="15000"/>
                    </a:schemeClr>
                  </a:solidFill>
                  <a:latin typeface="Segoe UI" pitchFamily="34" charset="0"/>
                  <a:ea typeface="Segoe UI" pitchFamily="34" charset="0"/>
                  <a:cs typeface="Segoe UI" pitchFamily="34" charset="0"/>
                </a:rPr>
                <a:t> Location</a:t>
              </a:r>
            </a:p>
          </p:txBody>
        </p:sp>
      </p:grpSp>
      <p:sp>
        <p:nvSpPr>
          <p:cNvPr id="48" name="Selection Icon">
            <a:extLst>
              <a:ext uri="{FF2B5EF4-FFF2-40B4-BE49-F238E27FC236}">
                <a16:creationId xmlns:a16="http://schemas.microsoft.com/office/drawing/2014/main" id="{A9BAE8BA-56FA-DA43-B486-612133423FA7}"/>
              </a:ext>
            </a:extLst>
          </p:cNvPr>
          <p:cNvSpPr>
            <a:spLocks noChangeAspect="1" noEditPoints="1"/>
          </p:cNvSpPr>
          <p:nvPr/>
        </p:nvSpPr>
        <p:spPr bwMode="auto">
          <a:xfrm>
            <a:off x="5142896" y="2780897"/>
            <a:ext cx="1944378" cy="3069547"/>
          </a:xfrm>
          <a:custGeom>
            <a:avLst/>
            <a:gdLst>
              <a:gd name="T0" fmla="*/ 0 w 678"/>
              <a:gd name="T1" fmla="*/ 0 h 678"/>
              <a:gd name="T2" fmla="*/ 141 w 678"/>
              <a:gd name="T3" fmla="*/ 0 h 678"/>
              <a:gd name="T4" fmla="*/ 141 w 678"/>
              <a:gd name="T5" fmla="*/ 85 h 678"/>
              <a:gd name="T6" fmla="*/ 0 w 678"/>
              <a:gd name="T7" fmla="*/ 85 h 678"/>
              <a:gd name="T8" fmla="*/ 0 w 678"/>
              <a:gd name="T9" fmla="*/ 0 h 678"/>
              <a:gd name="T10" fmla="*/ 198 w 678"/>
              <a:gd name="T11" fmla="*/ 0 h 678"/>
              <a:gd name="T12" fmla="*/ 339 w 678"/>
              <a:gd name="T13" fmla="*/ 0 h 678"/>
              <a:gd name="T14" fmla="*/ 339 w 678"/>
              <a:gd name="T15" fmla="*/ 85 h 678"/>
              <a:gd name="T16" fmla="*/ 198 w 678"/>
              <a:gd name="T17" fmla="*/ 85 h 678"/>
              <a:gd name="T18" fmla="*/ 198 w 678"/>
              <a:gd name="T19" fmla="*/ 0 h 678"/>
              <a:gd name="T20" fmla="*/ 395 w 678"/>
              <a:gd name="T21" fmla="*/ 0 h 678"/>
              <a:gd name="T22" fmla="*/ 536 w 678"/>
              <a:gd name="T23" fmla="*/ 0 h 678"/>
              <a:gd name="T24" fmla="*/ 536 w 678"/>
              <a:gd name="T25" fmla="*/ 85 h 678"/>
              <a:gd name="T26" fmla="*/ 395 w 678"/>
              <a:gd name="T27" fmla="*/ 85 h 678"/>
              <a:gd name="T28" fmla="*/ 395 w 678"/>
              <a:gd name="T29" fmla="*/ 0 h 678"/>
              <a:gd name="T30" fmla="*/ 593 w 678"/>
              <a:gd name="T31" fmla="*/ 0 h 678"/>
              <a:gd name="T32" fmla="*/ 678 w 678"/>
              <a:gd name="T33" fmla="*/ 0 h 678"/>
              <a:gd name="T34" fmla="*/ 678 w 678"/>
              <a:gd name="T35" fmla="*/ 141 h 678"/>
              <a:gd name="T36" fmla="*/ 593 w 678"/>
              <a:gd name="T37" fmla="*/ 141 h 678"/>
              <a:gd name="T38" fmla="*/ 593 w 678"/>
              <a:gd name="T39" fmla="*/ 0 h 678"/>
              <a:gd name="T40" fmla="*/ 593 w 678"/>
              <a:gd name="T41" fmla="*/ 198 h 678"/>
              <a:gd name="T42" fmla="*/ 678 w 678"/>
              <a:gd name="T43" fmla="*/ 198 h 678"/>
              <a:gd name="T44" fmla="*/ 678 w 678"/>
              <a:gd name="T45" fmla="*/ 339 h 678"/>
              <a:gd name="T46" fmla="*/ 593 w 678"/>
              <a:gd name="T47" fmla="*/ 339 h 678"/>
              <a:gd name="T48" fmla="*/ 593 w 678"/>
              <a:gd name="T49" fmla="*/ 198 h 678"/>
              <a:gd name="T50" fmla="*/ 593 w 678"/>
              <a:gd name="T51" fmla="*/ 395 h 678"/>
              <a:gd name="T52" fmla="*/ 678 w 678"/>
              <a:gd name="T53" fmla="*/ 395 h 678"/>
              <a:gd name="T54" fmla="*/ 678 w 678"/>
              <a:gd name="T55" fmla="*/ 536 h 678"/>
              <a:gd name="T56" fmla="*/ 593 w 678"/>
              <a:gd name="T57" fmla="*/ 536 h 678"/>
              <a:gd name="T58" fmla="*/ 593 w 678"/>
              <a:gd name="T59" fmla="*/ 395 h 678"/>
              <a:gd name="T60" fmla="*/ 141 w 678"/>
              <a:gd name="T61" fmla="*/ 593 h 678"/>
              <a:gd name="T62" fmla="*/ 282 w 678"/>
              <a:gd name="T63" fmla="*/ 593 h 678"/>
              <a:gd name="T64" fmla="*/ 282 w 678"/>
              <a:gd name="T65" fmla="*/ 678 h 678"/>
              <a:gd name="T66" fmla="*/ 141 w 678"/>
              <a:gd name="T67" fmla="*/ 678 h 678"/>
              <a:gd name="T68" fmla="*/ 141 w 678"/>
              <a:gd name="T69" fmla="*/ 593 h 678"/>
              <a:gd name="T70" fmla="*/ 339 w 678"/>
              <a:gd name="T71" fmla="*/ 593 h 678"/>
              <a:gd name="T72" fmla="*/ 480 w 678"/>
              <a:gd name="T73" fmla="*/ 593 h 678"/>
              <a:gd name="T74" fmla="*/ 480 w 678"/>
              <a:gd name="T75" fmla="*/ 678 h 678"/>
              <a:gd name="T76" fmla="*/ 339 w 678"/>
              <a:gd name="T77" fmla="*/ 678 h 678"/>
              <a:gd name="T78" fmla="*/ 339 w 678"/>
              <a:gd name="T79" fmla="*/ 593 h 678"/>
              <a:gd name="T80" fmla="*/ 536 w 678"/>
              <a:gd name="T81" fmla="*/ 593 h 678"/>
              <a:gd name="T82" fmla="*/ 678 w 678"/>
              <a:gd name="T83" fmla="*/ 593 h 678"/>
              <a:gd name="T84" fmla="*/ 678 w 678"/>
              <a:gd name="T85" fmla="*/ 678 h 678"/>
              <a:gd name="T86" fmla="*/ 536 w 678"/>
              <a:gd name="T87" fmla="*/ 678 h 678"/>
              <a:gd name="T88" fmla="*/ 536 w 678"/>
              <a:gd name="T89" fmla="*/ 593 h 678"/>
              <a:gd name="T90" fmla="*/ 0 w 678"/>
              <a:gd name="T91" fmla="*/ 141 h 678"/>
              <a:gd name="T92" fmla="*/ 85 w 678"/>
              <a:gd name="T93" fmla="*/ 141 h 678"/>
              <a:gd name="T94" fmla="*/ 85 w 678"/>
              <a:gd name="T95" fmla="*/ 282 h 678"/>
              <a:gd name="T96" fmla="*/ 0 w 678"/>
              <a:gd name="T97" fmla="*/ 282 h 678"/>
              <a:gd name="T98" fmla="*/ 0 w 678"/>
              <a:gd name="T99" fmla="*/ 141 h 678"/>
              <a:gd name="T100" fmla="*/ 0 w 678"/>
              <a:gd name="T101" fmla="*/ 339 h 678"/>
              <a:gd name="T102" fmla="*/ 85 w 678"/>
              <a:gd name="T103" fmla="*/ 339 h 678"/>
              <a:gd name="T104" fmla="*/ 85 w 678"/>
              <a:gd name="T105" fmla="*/ 480 h 678"/>
              <a:gd name="T106" fmla="*/ 0 w 678"/>
              <a:gd name="T107" fmla="*/ 480 h 678"/>
              <a:gd name="T108" fmla="*/ 0 w 678"/>
              <a:gd name="T109" fmla="*/ 339 h 678"/>
              <a:gd name="T110" fmla="*/ 0 w 678"/>
              <a:gd name="T111" fmla="*/ 536 h 678"/>
              <a:gd name="T112" fmla="*/ 85 w 678"/>
              <a:gd name="T113" fmla="*/ 536 h 678"/>
              <a:gd name="T114" fmla="*/ 85 w 678"/>
              <a:gd name="T115" fmla="*/ 678 h 678"/>
              <a:gd name="T116" fmla="*/ 0 w 678"/>
              <a:gd name="T117" fmla="*/ 678 h 678"/>
              <a:gd name="T118" fmla="*/ 0 w 678"/>
              <a:gd name="T119" fmla="*/ 53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8" h="678">
                <a:moveTo>
                  <a:pt x="0" y="0"/>
                </a:moveTo>
                <a:lnTo>
                  <a:pt x="141" y="0"/>
                </a:lnTo>
                <a:lnTo>
                  <a:pt x="141" y="85"/>
                </a:lnTo>
                <a:lnTo>
                  <a:pt x="0" y="85"/>
                </a:lnTo>
                <a:lnTo>
                  <a:pt x="0" y="0"/>
                </a:lnTo>
                <a:close/>
                <a:moveTo>
                  <a:pt x="198" y="0"/>
                </a:moveTo>
                <a:lnTo>
                  <a:pt x="339" y="0"/>
                </a:lnTo>
                <a:lnTo>
                  <a:pt x="339" y="85"/>
                </a:lnTo>
                <a:lnTo>
                  <a:pt x="198" y="85"/>
                </a:lnTo>
                <a:lnTo>
                  <a:pt x="198" y="0"/>
                </a:lnTo>
                <a:close/>
                <a:moveTo>
                  <a:pt x="395" y="0"/>
                </a:moveTo>
                <a:lnTo>
                  <a:pt x="536" y="0"/>
                </a:lnTo>
                <a:lnTo>
                  <a:pt x="536" y="85"/>
                </a:lnTo>
                <a:lnTo>
                  <a:pt x="395" y="85"/>
                </a:lnTo>
                <a:lnTo>
                  <a:pt x="395" y="0"/>
                </a:lnTo>
                <a:close/>
                <a:moveTo>
                  <a:pt x="593" y="0"/>
                </a:moveTo>
                <a:lnTo>
                  <a:pt x="678" y="0"/>
                </a:lnTo>
                <a:lnTo>
                  <a:pt x="678" y="141"/>
                </a:lnTo>
                <a:lnTo>
                  <a:pt x="593" y="141"/>
                </a:lnTo>
                <a:lnTo>
                  <a:pt x="593" y="0"/>
                </a:lnTo>
                <a:close/>
                <a:moveTo>
                  <a:pt x="593" y="198"/>
                </a:moveTo>
                <a:lnTo>
                  <a:pt x="678" y="198"/>
                </a:lnTo>
                <a:lnTo>
                  <a:pt x="678" y="339"/>
                </a:lnTo>
                <a:lnTo>
                  <a:pt x="593" y="339"/>
                </a:lnTo>
                <a:lnTo>
                  <a:pt x="593" y="198"/>
                </a:lnTo>
                <a:close/>
                <a:moveTo>
                  <a:pt x="593" y="395"/>
                </a:moveTo>
                <a:lnTo>
                  <a:pt x="678" y="395"/>
                </a:lnTo>
                <a:lnTo>
                  <a:pt x="678" y="536"/>
                </a:lnTo>
                <a:lnTo>
                  <a:pt x="593" y="536"/>
                </a:lnTo>
                <a:lnTo>
                  <a:pt x="593" y="395"/>
                </a:lnTo>
                <a:close/>
                <a:moveTo>
                  <a:pt x="141" y="593"/>
                </a:moveTo>
                <a:lnTo>
                  <a:pt x="282" y="593"/>
                </a:lnTo>
                <a:lnTo>
                  <a:pt x="282" y="678"/>
                </a:lnTo>
                <a:lnTo>
                  <a:pt x="141" y="678"/>
                </a:lnTo>
                <a:lnTo>
                  <a:pt x="141" y="593"/>
                </a:lnTo>
                <a:close/>
                <a:moveTo>
                  <a:pt x="339" y="593"/>
                </a:moveTo>
                <a:lnTo>
                  <a:pt x="480" y="593"/>
                </a:lnTo>
                <a:lnTo>
                  <a:pt x="480" y="678"/>
                </a:lnTo>
                <a:lnTo>
                  <a:pt x="339" y="678"/>
                </a:lnTo>
                <a:lnTo>
                  <a:pt x="339" y="593"/>
                </a:lnTo>
                <a:close/>
                <a:moveTo>
                  <a:pt x="536" y="593"/>
                </a:moveTo>
                <a:lnTo>
                  <a:pt x="678" y="593"/>
                </a:lnTo>
                <a:lnTo>
                  <a:pt x="678" y="678"/>
                </a:lnTo>
                <a:lnTo>
                  <a:pt x="536" y="678"/>
                </a:lnTo>
                <a:lnTo>
                  <a:pt x="536" y="593"/>
                </a:lnTo>
                <a:close/>
                <a:moveTo>
                  <a:pt x="0" y="141"/>
                </a:moveTo>
                <a:lnTo>
                  <a:pt x="85" y="141"/>
                </a:lnTo>
                <a:lnTo>
                  <a:pt x="85" y="282"/>
                </a:lnTo>
                <a:lnTo>
                  <a:pt x="0" y="282"/>
                </a:lnTo>
                <a:lnTo>
                  <a:pt x="0" y="141"/>
                </a:lnTo>
                <a:close/>
                <a:moveTo>
                  <a:pt x="0" y="339"/>
                </a:moveTo>
                <a:lnTo>
                  <a:pt x="85" y="339"/>
                </a:lnTo>
                <a:lnTo>
                  <a:pt x="85" y="480"/>
                </a:lnTo>
                <a:lnTo>
                  <a:pt x="0" y="480"/>
                </a:lnTo>
                <a:lnTo>
                  <a:pt x="0" y="339"/>
                </a:lnTo>
                <a:close/>
                <a:moveTo>
                  <a:pt x="0" y="536"/>
                </a:moveTo>
                <a:lnTo>
                  <a:pt x="85" y="536"/>
                </a:lnTo>
                <a:lnTo>
                  <a:pt x="85" y="678"/>
                </a:lnTo>
                <a:lnTo>
                  <a:pt x="0" y="678"/>
                </a:lnTo>
                <a:lnTo>
                  <a:pt x="0" y="536"/>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 name="Map Pointer Icon">
            <a:hlinkClick r:id="rId4" action="ppaction://hlinksldjump"/>
            <a:extLst>
              <a:ext uri="{FF2B5EF4-FFF2-40B4-BE49-F238E27FC236}">
                <a16:creationId xmlns:a16="http://schemas.microsoft.com/office/drawing/2014/main" id="{C384CFA3-90C8-374F-B837-0C808C0ADA5F}"/>
              </a:ext>
            </a:extLst>
          </p:cNvPr>
          <p:cNvSpPr>
            <a:spLocks noChangeAspect="1" noEditPoints="1"/>
          </p:cNvSpPr>
          <p:nvPr/>
        </p:nvSpPr>
        <p:spPr bwMode="auto">
          <a:xfrm flipH="1">
            <a:off x="5462498" y="3550723"/>
            <a:ext cx="294943" cy="395420"/>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 name="TextBox 1">
            <a:extLst>
              <a:ext uri="{FF2B5EF4-FFF2-40B4-BE49-F238E27FC236}">
                <a16:creationId xmlns:a16="http://schemas.microsoft.com/office/drawing/2014/main" id="{B25CF836-4384-5A4C-AB2C-39BADB6D4624}"/>
              </a:ext>
            </a:extLst>
          </p:cNvPr>
          <p:cNvSpPr txBox="1"/>
          <p:nvPr/>
        </p:nvSpPr>
        <p:spPr>
          <a:xfrm>
            <a:off x="5342966" y="3914931"/>
            <a:ext cx="820298" cy="200055"/>
          </a:xfrm>
          <a:prstGeom prst="rect">
            <a:avLst/>
          </a:prstGeom>
          <a:noFill/>
        </p:spPr>
        <p:txBody>
          <a:bodyPr wrap="square" rtlCol="0">
            <a:spAutoFit/>
          </a:bodyPr>
          <a:lstStyle/>
          <a:p>
            <a:r>
              <a:rPr lang="en-US" sz="700" dirty="0"/>
              <a:t>You are here</a:t>
            </a:r>
          </a:p>
        </p:txBody>
      </p:sp>
      <p:sp>
        <p:nvSpPr>
          <p:cNvPr id="50" name="Map Pointer Icon">
            <a:extLst>
              <a:ext uri="{FF2B5EF4-FFF2-40B4-BE49-F238E27FC236}">
                <a16:creationId xmlns:a16="http://schemas.microsoft.com/office/drawing/2014/main" id="{5CFF4F10-272C-6141-8588-6021CA678B9C}"/>
              </a:ext>
            </a:extLst>
          </p:cNvPr>
          <p:cNvSpPr>
            <a:spLocks noChangeAspect="1" noEditPoints="1"/>
          </p:cNvSpPr>
          <p:nvPr/>
        </p:nvSpPr>
        <p:spPr bwMode="auto">
          <a:xfrm>
            <a:off x="6747303" y="5394603"/>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51" name="Map Pointer Icon">
            <a:extLst>
              <a:ext uri="{FF2B5EF4-FFF2-40B4-BE49-F238E27FC236}">
                <a16:creationId xmlns:a16="http://schemas.microsoft.com/office/drawing/2014/main" id="{003CCBC3-C25F-F64C-ACE7-D46511476BFA}"/>
              </a:ext>
            </a:extLst>
          </p:cNvPr>
          <p:cNvSpPr>
            <a:spLocks noChangeAspect="1" noEditPoints="1"/>
          </p:cNvSpPr>
          <p:nvPr/>
        </p:nvSpPr>
        <p:spPr bwMode="auto">
          <a:xfrm>
            <a:off x="5390267" y="4886502"/>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52" name="Map Pointer Icon">
            <a:extLst>
              <a:ext uri="{FF2B5EF4-FFF2-40B4-BE49-F238E27FC236}">
                <a16:creationId xmlns:a16="http://schemas.microsoft.com/office/drawing/2014/main" id="{CB11E0AC-0A9B-2D4A-9183-62564E0E809C}"/>
              </a:ext>
            </a:extLst>
          </p:cNvPr>
          <p:cNvSpPr>
            <a:spLocks noChangeAspect="1" noEditPoints="1"/>
          </p:cNvSpPr>
          <p:nvPr/>
        </p:nvSpPr>
        <p:spPr bwMode="auto">
          <a:xfrm>
            <a:off x="6691294" y="3160353"/>
            <a:ext cx="144462" cy="193675"/>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53" name="TextBox 52">
            <a:extLst>
              <a:ext uri="{FF2B5EF4-FFF2-40B4-BE49-F238E27FC236}">
                <a16:creationId xmlns:a16="http://schemas.microsoft.com/office/drawing/2014/main" id="{DD6B02C8-024C-7C4D-9562-89D448131D37}"/>
              </a:ext>
            </a:extLst>
          </p:cNvPr>
          <p:cNvSpPr txBox="1"/>
          <p:nvPr/>
        </p:nvSpPr>
        <p:spPr>
          <a:xfrm>
            <a:off x="4786942" y="5928879"/>
            <a:ext cx="1021328" cy="507831"/>
          </a:xfrm>
          <a:prstGeom prst="rect">
            <a:avLst/>
          </a:prstGeom>
          <a:noFill/>
        </p:spPr>
        <p:txBody>
          <a:bodyPr wrap="square" rtlCol="0">
            <a:spAutoFit/>
          </a:bodyPr>
          <a:lstStyle/>
          <a:p>
            <a:r>
              <a:rPr lang="en-US" sz="900" dirty="0"/>
              <a:t>3 locations found 		</a:t>
            </a:r>
          </a:p>
        </p:txBody>
      </p:sp>
      <p:sp>
        <p:nvSpPr>
          <p:cNvPr id="55" name="Image Dummy">
            <a:extLst>
              <a:ext uri="{FF2B5EF4-FFF2-40B4-BE49-F238E27FC236}">
                <a16:creationId xmlns:a16="http://schemas.microsoft.com/office/drawing/2014/main" id="{BD3C18B9-5002-244F-92E1-6A0723C9D326}"/>
              </a:ext>
            </a:extLst>
          </p:cNvPr>
          <p:cNvSpPr>
            <a:spLocks/>
          </p:cNvSpPr>
          <p:nvPr/>
        </p:nvSpPr>
        <p:spPr bwMode="auto">
          <a:xfrm>
            <a:off x="6476421" y="5944100"/>
            <a:ext cx="884861" cy="275549"/>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Continue</a:t>
            </a:r>
          </a:p>
        </p:txBody>
      </p:sp>
      <p:sp>
        <p:nvSpPr>
          <p:cNvPr id="11" name="TextBox 10">
            <a:extLst>
              <a:ext uri="{FF2B5EF4-FFF2-40B4-BE49-F238E27FC236}">
                <a16:creationId xmlns:a16="http://schemas.microsoft.com/office/drawing/2014/main" id="{A77B59EB-A133-A648-A395-15F10174E916}"/>
              </a:ext>
            </a:extLst>
          </p:cNvPr>
          <p:cNvSpPr txBox="1"/>
          <p:nvPr/>
        </p:nvSpPr>
        <p:spPr>
          <a:xfrm>
            <a:off x="778929" y="1805758"/>
            <a:ext cx="3010829" cy="1200329"/>
          </a:xfrm>
          <a:prstGeom prst="rect">
            <a:avLst/>
          </a:prstGeom>
          <a:noFill/>
        </p:spPr>
        <p:txBody>
          <a:bodyPr wrap="square" rtlCol="0">
            <a:spAutoFit/>
          </a:bodyPr>
          <a:lstStyle/>
          <a:p>
            <a:r>
              <a:rPr lang="en-US" dirty="0"/>
              <a:t>As a result of what the user has selected, the screen shows the selected option of searching by current location. </a:t>
            </a:r>
          </a:p>
        </p:txBody>
      </p:sp>
    </p:spTree>
    <p:extLst>
      <p:ext uri="{BB962C8B-B14F-4D97-AF65-F5344CB8AC3E}">
        <p14:creationId xmlns:p14="http://schemas.microsoft.com/office/powerpoint/2010/main" val="14629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568A753E-79F0-1747-9589-4B82503E8A5F}"/>
              </a:ext>
            </a:extLst>
          </p:cNvPr>
          <p:cNvPicPr>
            <a:picLocks noGrp="1" noChangeAspect="1"/>
          </p:cNvPicPr>
          <p:nvPr>
            <p:ph idx="1"/>
          </p:nvPr>
        </p:nvPicPr>
        <p:blipFill rotWithShape="1">
          <a:blip r:embed="rId2"/>
          <a:srcRect l="29871" t="9390" r="28602" b="9497"/>
          <a:stretch/>
        </p:blipFill>
        <p:spPr>
          <a:xfrm>
            <a:off x="4447888" y="209811"/>
            <a:ext cx="3296223" cy="6438377"/>
          </a:xfrm>
          <a:prstGeom prst="rect">
            <a:avLst/>
          </a:prstGeom>
        </p:spPr>
      </p:pic>
      <p:sp>
        <p:nvSpPr>
          <p:cNvPr id="3" name="Dummy Image">
            <a:extLst>
              <a:ext uri="{FF2B5EF4-FFF2-40B4-BE49-F238E27FC236}">
                <a16:creationId xmlns:a16="http://schemas.microsoft.com/office/drawing/2014/main" id="{1222DE2F-9593-A247-BB1B-A6D60785C47B}"/>
              </a:ext>
            </a:extLst>
          </p:cNvPr>
          <p:cNvSpPr>
            <a:spLocks/>
          </p:cNvSpPr>
          <p:nvPr/>
        </p:nvSpPr>
        <p:spPr bwMode="auto">
          <a:xfrm>
            <a:off x="4805297" y="852030"/>
            <a:ext cx="2581404" cy="5407485"/>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adio">
            <a:extLst>
              <a:ext uri="{FF2B5EF4-FFF2-40B4-BE49-F238E27FC236}">
                <a16:creationId xmlns:a16="http://schemas.microsoft.com/office/drawing/2014/main" id="{2676B3EF-E6FC-CD4F-94D9-9CBA6D2366F3}"/>
              </a:ext>
            </a:extLst>
          </p:cNvPr>
          <p:cNvGrpSpPr>
            <a:grpSpLocks noChangeAspect="1"/>
          </p:cNvGrpSpPr>
          <p:nvPr/>
        </p:nvGrpSpPr>
        <p:grpSpPr>
          <a:xfrm flipH="1">
            <a:off x="4809978" y="532023"/>
            <a:ext cx="251191" cy="251191"/>
            <a:chOff x="6577010" y="8167686"/>
            <a:chExt cx="377825" cy="377825"/>
          </a:xfrm>
        </p:grpSpPr>
        <p:sp>
          <p:nvSpPr>
            <p:cNvPr id="6" name="Radio Icon">
              <a:extLst>
                <a:ext uri="{FF2B5EF4-FFF2-40B4-BE49-F238E27FC236}">
                  <a16:creationId xmlns:a16="http://schemas.microsoft.com/office/drawing/2014/main" id="{B6966B8E-CD3B-5348-8085-B9E792264A7C}"/>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69ED3D3C-3F0E-CC4A-8F1A-EF5BA1A21C8E}"/>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E62B0A8B-A1C4-0840-B6F4-823A6D930701}"/>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D9FCECC2-0172-254E-9710-AF449D8D9894}"/>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718EB75E-DCC2-6245-9313-0ACD97353AEA}"/>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11" name="Bluetooth">
            <a:extLst>
              <a:ext uri="{FF2B5EF4-FFF2-40B4-BE49-F238E27FC236}">
                <a16:creationId xmlns:a16="http://schemas.microsoft.com/office/drawing/2014/main" id="{B5723C6D-4C2B-A340-98E2-D2BAA258E5E2}"/>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5C93859A-2AE0-5D42-900A-0A7D3E3B223E}"/>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B56A5716-4F6A-C346-ACED-9B342D954F6F}"/>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C8BFB2E2-37EB-8944-9550-875ECCC909C1}"/>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5" name="List">
            <a:extLst>
              <a:ext uri="{FF2B5EF4-FFF2-40B4-BE49-F238E27FC236}">
                <a16:creationId xmlns:a16="http://schemas.microsoft.com/office/drawing/2014/main" id="{03052E5C-5963-E34E-9D55-4E8F5692DE9C}"/>
              </a:ext>
            </a:extLst>
          </p:cNvPr>
          <p:cNvGrpSpPr>
            <a:grpSpLocks noChangeAspect="1"/>
          </p:cNvGrpSpPr>
          <p:nvPr/>
        </p:nvGrpSpPr>
        <p:grpSpPr>
          <a:xfrm>
            <a:off x="4829306" y="868288"/>
            <a:ext cx="205831" cy="205831"/>
            <a:chOff x="2721768" y="5892800"/>
            <a:chExt cx="377825" cy="377825"/>
          </a:xfrm>
        </p:grpSpPr>
        <p:sp>
          <p:nvSpPr>
            <p:cNvPr id="16" name="List Icon">
              <a:hlinkClick r:id="rId3" action="ppaction://hlinksldjump"/>
              <a:extLst>
                <a:ext uri="{FF2B5EF4-FFF2-40B4-BE49-F238E27FC236}">
                  <a16:creationId xmlns:a16="http://schemas.microsoft.com/office/drawing/2014/main" id="{5AE239BB-F985-A542-AC4E-EB00A51A15CC}"/>
                </a:ext>
              </a:extLst>
            </p:cNvPr>
            <p:cNvSpPr>
              <a:spLocks noChangeAspect="1" noEditPoints="1"/>
            </p:cNvSpPr>
            <p:nvPr/>
          </p:nvSpPr>
          <p:spPr bwMode="auto">
            <a:xfrm>
              <a:off x="2813843" y="6009481"/>
              <a:ext cx="193675" cy="144462"/>
            </a:xfrm>
            <a:custGeom>
              <a:avLst/>
              <a:gdLst>
                <a:gd name="T0" fmla="*/ 0 w 677"/>
                <a:gd name="T1" fmla="*/ 0 h 508"/>
                <a:gd name="T2" fmla="*/ 113 w 677"/>
                <a:gd name="T3" fmla="*/ 0 h 508"/>
                <a:gd name="T4" fmla="*/ 113 w 677"/>
                <a:gd name="T5" fmla="*/ 113 h 508"/>
                <a:gd name="T6" fmla="*/ 0 w 677"/>
                <a:gd name="T7" fmla="*/ 113 h 508"/>
                <a:gd name="T8" fmla="*/ 0 w 677"/>
                <a:gd name="T9" fmla="*/ 0 h 508"/>
                <a:gd name="T10" fmla="*/ 0 w 677"/>
                <a:gd name="T11" fmla="*/ 197 h 508"/>
                <a:gd name="T12" fmla="*/ 113 w 677"/>
                <a:gd name="T13" fmla="*/ 197 h 508"/>
                <a:gd name="T14" fmla="*/ 113 w 677"/>
                <a:gd name="T15" fmla="*/ 310 h 508"/>
                <a:gd name="T16" fmla="*/ 0 w 677"/>
                <a:gd name="T17" fmla="*/ 310 h 508"/>
                <a:gd name="T18" fmla="*/ 0 w 677"/>
                <a:gd name="T19" fmla="*/ 197 h 508"/>
                <a:gd name="T20" fmla="*/ 169 w 677"/>
                <a:gd name="T21" fmla="*/ 0 h 508"/>
                <a:gd name="T22" fmla="*/ 677 w 677"/>
                <a:gd name="T23" fmla="*/ 0 h 508"/>
                <a:gd name="T24" fmla="*/ 677 w 677"/>
                <a:gd name="T25" fmla="*/ 113 h 508"/>
                <a:gd name="T26" fmla="*/ 169 w 677"/>
                <a:gd name="T27" fmla="*/ 113 h 508"/>
                <a:gd name="T28" fmla="*/ 169 w 677"/>
                <a:gd name="T29" fmla="*/ 0 h 508"/>
                <a:gd name="T30" fmla="*/ 169 w 677"/>
                <a:gd name="T31" fmla="*/ 197 h 508"/>
                <a:gd name="T32" fmla="*/ 677 w 677"/>
                <a:gd name="T33" fmla="*/ 197 h 508"/>
                <a:gd name="T34" fmla="*/ 677 w 677"/>
                <a:gd name="T35" fmla="*/ 310 h 508"/>
                <a:gd name="T36" fmla="*/ 169 w 677"/>
                <a:gd name="T37" fmla="*/ 310 h 508"/>
                <a:gd name="T38" fmla="*/ 169 w 677"/>
                <a:gd name="T39" fmla="*/ 197 h 508"/>
                <a:gd name="T40" fmla="*/ 0 w 677"/>
                <a:gd name="T41" fmla="*/ 395 h 508"/>
                <a:gd name="T42" fmla="*/ 113 w 677"/>
                <a:gd name="T43" fmla="*/ 395 h 508"/>
                <a:gd name="T44" fmla="*/ 113 w 677"/>
                <a:gd name="T45" fmla="*/ 508 h 508"/>
                <a:gd name="T46" fmla="*/ 0 w 677"/>
                <a:gd name="T47" fmla="*/ 508 h 508"/>
                <a:gd name="T48" fmla="*/ 0 w 677"/>
                <a:gd name="T49" fmla="*/ 395 h 508"/>
                <a:gd name="T50" fmla="*/ 169 w 677"/>
                <a:gd name="T51" fmla="*/ 395 h 508"/>
                <a:gd name="T52" fmla="*/ 677 w 677"/>
                <a:gd name="T53" fmla="*/ 395 h 508"/>
                <a:gd name="T54" fmla="*/ 677 w 677"/>
                <a:gd name="T55" fmla="*/ 508 h 508"/>
                <a:gd name="T56" fmla="*/ 169 w 677"/>
                <a:gd name="T57" fmla="*/ 508 h 508"/>
                <a:gd name="T58" fmla="*/ 169 w 677"/>
                <a:gd name="T59" fmla="*/ 39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7" h="508">
                  <a:moveTo>
                    <a:pt x="0" y="0"/>
                  </a:moveTo>
                  <a:lnTo>
                    <a:pt x="113" y="0"/>
                  </a:lnTo>
                  <a:lnTo>
                    <a:pt x="113" y="113"/>
                  </a:lnTo>
                  <a:lnTo>
                    <a:pt x="0" y="113"/>
                  </a:lnTo>
                  <a:lnTo>
                    <a:pt x="0" y="0"/>
                  </a:lnTo>
                  <a:close/>
                  <a:moveTo>
                    <a:pt x="0" y="197"/>
                  </a:moveTo>
                  <a:lnTo>
                    <a:pt x="113" y="197"/>
                  </a:lnTo>
                  <a:lnTo>
                    <a:pt x="113" y="310"/>
                  </a:lnTo>
                  <a:lnTo>
                    <a:pt x="0" y="310"/>
                  </a:lnTo>
                  <a:lnTo>
                    <a:pt x="0" y="197"/>
                  </a:lnTo>
                  <a:close/>
                  <a:moveTo>
                    <a:pt x="169" y="0"/>
                  </a:moveTo>
                  <a:lnTo>
                    <a:pt x="677" y="0"/>
                  </a:lnTo>
                  <a:lnTo>
                    <a:pt x="677" y="113"/>
                  </a:lnTo>
                  <a:lnTo>
                    <a:pt x="169" y="113"/>
                  </a:lnTo>
                  <a:lnTo>
                    <a:pt x="169" y="0"/>
                  </a:lnTo>
                  <a:close/>
                  <a:moveTo>
                    <a:pt x="169" y="197"/>
                  </a:moveTo>
                  <a:lnTo>
                    <a:pt x="677" y="197"/>
                  </a:lnTo>
                  <a:lnTo>
                    <a:pt x="677" y="310"/>
                  </a:lnTo>
                  <a:lnTo>
                    <a:pt x="169" y="310"/>
                  </a:lnTo>
                  <a:lnTo>
                    <a:pt x="169" y="197"/>
                  </a:lnTo>
                  <a:close/>
                  <a:moveTo>
                    <a:pt x="0" y="395"/>
                  </a:moveTo>
                  <a:lnTo>
                    <a:pt x="113" y="395"/>
                  </a:lnTo>
                  <a:lnTo>
                    <a:pt x="113" y="508"/>
                  </a:lnTo>
                  <a:lnTo>
                    <a:pt x="0" y="508"/>
                  </a:lnTo>
                  <a:lnTo>
                    <a:pt x="0" y="395"/>
                  </a:lnTo>
                  <a:close/>
                  <a:moveTo>
                    <a:pt x="169" y="395"/>
                  </a:moveTo>
                  <a:lnTo>
                    <a:pt x="677" y="395"/>
                  </a:lnTo>
                  <a:lnTo>
                    <a:pt x="677" y="508"/>
                  </a:lnTo>
                  <a:lnTo>
                    <a:pt x="169" y="508"/>
                  </a:lnTo>
                  <a:lnTo>
                    <a:pt x="169" y="39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7" name="Circle">
              <a:extLst>
                <a:ext uri="{FF2B5EF4-FFF2-40B4-BE49-F238E27FC236}">
                  <a16:creationId xmlns:a16="http://schemas.microsoft.com/office/drawing/2014/main" id="{42D5893A-6221-4146-BDF0-6455B5F5B8E8}"/>
                </a:ext>
              </a:extLst>
            </p:cNvPr>
            <p:cNvSpPr>
              <a:spLocks noChangeAspect="1" noEditPoints="1"/>
            </p:cNvSpPr>
            <p:nvPr/>
          </p:nvSpPr>
          <p:spPr bwMode="auto">
            <a:xfrm>
              <a:off x="2721768" y="58928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2" name="Save">
            <a:extLst>
              <a:ext uri="{FF2B5EF4-FFF2-40B4-BE49-F238E27FC236}">
                <a16:creationId xmlns:a16="http://schemas.microsoft.com/office/drawing/2014/main" id="{2F2330F6-47FC-1C43-BDF3-16D392944945}"/>
              </a:ext>
            </a:extLst>
          </p:cNvPr>
          <p:cNvGrpSpPr>
            <a:grpSpLocks noChangeAspect="1"/>
          </p:cNvGrpSpPr>
          <p:nvPr/>
        </p:nvGrpSpPr>
        <p:grpSpPr>
          <a:xfrm>
            <a:off x="5091776" y="870564"/>
            <a:ext cx="205830" cy="205830"/>
            <a:chOff x="5029992" y="1396998"/>
            <a:chExt cx="377825" cy="377825"/>
          </a:xfrm>
        </p:grpSpPr>
        <p:sp>
          <p:nvSpPr>
            <p:cNvPr id="23" name="Save Icon">
              <a:extLst>
                <a:ext uri="{FF2B5EF4-FFF2-40B4-BE49-F238E27FC236}">
                  <a16:creationId xmlns:a16="http://schemas.microsoft.com/office/drawing/2014/main" id="{7E0CCF9D-EFC5-DC47-B575-EA69F6216EB5}"/>
                </a:ext>
              </a:extLst>
            </p:cNvPr>
            <p:cNvSpPr>
              <a:spLocks noChangeAspect="1" noEditPoints="1"/>
            </p:cNvSpPr>
            <p:nvPr/>
          </p:nvSpPr>
          <p:spPr bwMode="auto">
            <a:xfrm>
              <a:off x="5122067" y="1497010"/>
              <a:ext cx="193675" cy="177800"/>
            </a:xfrm>
            <a:custGeom>
              <a:avLst/>
              <a:gdLst>
                <a:gd name="T0" fmla="*/ 84 w 677"/>
                <a:gd name="T1" fmla="*/ 621 h 621"/>
                <a:gd name="T2" fmla="*/ 84 w 677"/>
                <a:gd name="T3" fmla="*/ 565 h 621"/>
                <a:gd name="T4" fmla="*/ 84 w 677"/>
                <a:gd name="T5" fmla="*/ 316 h 621"/>
                <a:gd name="T6" fmla="*/ 56 w 677"/>
                <a:gd name="T7" fmla="*/ 339 h 621"/>
                <a:gd name="T8" fmla="*/ 0 w 677"/>
                <a:gd name="T9" fmla="*/ 254 h 621"/>
                <a:gd name="T10" fmla="*/ 338 w 677"/>
                <a:gd name="T11" fmla="*/ 0 h 621"/>
                <a:gd name="T12" fmla="*/ 479 w 677"/>
                <a:gd name="T13" fmla="*/ 106 h 621"/>
                <a:gd name="T14" fmla="*/ 479 w 677"/>
                <a:gd name="T15" fmla="*/ 28 h 621"/>
                <a:gd name="T16" fmla="*/ 536 w 677"/>
                <a:gd name="T17" fmla="*/ 14 h 621"/>
                <a:gd name="T18" fmla="*/ 536 w 677"/>
                <a:gd name="T19" fmla="*/ 148 h 621"/>
                <a:gd name="T20" fmla="*/ 677 w 677"/>
                <a:gd name="T21" fmla="*/ 254 h 621"/>
                <a:gd name="T22" fmla="*/ 621 w 677"/>
                <a:gd name="T23" fmla="*/ 339 h 621"/>
                <a:gd name="T24" fmla="*/ 592 w 677"/>
                <a:gd name="T25" fmla="*/ 316 h 621"/>
                <a:gd name="T26" fmla="*/ 592 w 677"/>
                <a:gd name="T27" fmla="*/ 565 h 621"/>
                <a:gd name="T28" fmla="*/ 592 w 677"/>
                <a:gd name="T29" fmla="*/ 621 h 621"/>
                <a:gd name="T30" fmla="*/ 84 w 677"/>
                <a:gd name="T31" fmla="*/ 621 h 621"/>
                <a:gd name="T32" fmla="*/ 338 w 677"/>
                <a:gd name="T33" fmla="*/ 113 h 621"/>
                <a:gd name="T34" fmla="*/ 141 w 677"/>
                <a:gd name="T35" fmla="*/ 271 h 621"/>
                <a:gd name="T36" fmla="*/ 141 w 677"/>
                <a:gd name="T37" fmla="*/ 565 h 621"/>
                <a:gd name="T38" fmla="*/ 254 w 677"/>
                <a:gd name="T39" fmla="*/ 565 h 621"/>
                <a:gd name="T40" fmla="*/ 254 w 677"/>
                <a:gd name="T41" fmla="*/ 395 h 621"/>
                <a:gd name="T42" fmla="*/ 423 w 677"/>
                <a:gd name="T43" fmla="*/ 395 h 621"/>
                <a:gd name="T44" fmla="*/ 423 w 677"/>
                <a:gd name="T45" fmla="*/ 565 h 621"/>
                <a:gd name="T46" fmla="*/ 536 w 677"/>
                <a:gd name="T47" fmla="*/ 565 h 621"/>
                <a:gd name="T48" fmla="*/ 536 w 677"/>
                <a:gd name="T49" fmla="*/ 271 h 621"/>
                <a:gd name="T50" fmla="*/ 338 w 677"/>
                <a:gd name="T51"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7" h="621">
                  <a:moveTo>
                    <a:pt x="84" y="621"/>
                  </a:moveTo>
                  <a:lnTo>
                    <a:pt x="84" y="565"/>
                  </a:lnTo>
                  <a:lnTo>
                    <a:pt x="84" y="316"/>
                  </a:lnTo>
                  <a:lnTo>
                    <a:pt x="56" y="339"/>
                  </a:lnTo>
                  <a:lnTo>
                    <a:pt x="0" y="254"/>
                  </a:lnTo>
                  <a:lnTo>
                    <a:pt x="338" y="0"/>
                  </a:lnTo>
                  <a:lnTo>
                    <a:pt x="479" y="106"/>
                  </a:lnTo>
                  <a:lnTo>
                    <a:pt x="479" y="28"/>
                  </a:lnTo>
                  <a:lnTo>
                    <a:pt x="536" y="14"/>
                  </a:lnTo>
                  <a:lnTo>
                    <a:pt x="536" y="148"/>
                  </a:lnTo>
                  <a:lnTo>
                    <a:pt x="677" y="254"/>
                  </a:lnTo>
                  <a:lnTo>
                    <a:pt x="621" y="339"/>
                  </a:lnTo>
                  <a:lnTo>
                    <a:pt x="592" y="316"/>
                  </a:lnTo>
                  <a:lnTo>
                    <a:pt x="592" y="565"/>
                  </a:lnTo>
                  <a:lnTo>
                    <a:pt x="592" y="621"/>
                  </a:lnTo>
                  <a:lnTo>
                    <a:pt x="84" y="621"/>
                  </a:lnTo>
                  <a:close/>
                  <a:moveTo>
                    <a:pt x="338" y="113"/>
                  </a:moveTo>
                  <a:lnTo>
                    <a:pt x="141" y="271"/>
                  </a:lnTo>
                  <a:lnTo>
                    <a:pt x="141" y="565"/>
                  </a:lnTo>
                  <a:lnTo>
                    <a:pt x="254" y="565"/>
                  </a:lnTo>
                  <a:lnTo>
                    <a:pt x="254" y="395"/>
                  </a:lnTo>
                  <a:lnTo>
                    <a:pt x="423" y="395"/>
                  </a:lnTo>
                  <a:lnTo>
                    <a:pt x="423" y="565"/>
                  </a:lnTo>
                  <a:lnTo>
                    <a:pt x="536" y="565"/>
                  </a:lnTo>
                  <a:lnTo>
                    <a:pt x="536" y="271"/>
                  </a:lnTo>
                  <a:lnTo>
                    <a:pt x="338" y="113"/>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4" name="Circle">
              <a:extLst>
                <a:ext uri="{FF2B5EF4-FFF2-40B4-BE49-F238E27FC236}">
                  <a16:creationId xmlns:a16="http://schemas.microsoft.com/office/drawing/2014/main" id="{E67E86B4-FDF3-5147-BB90-EDB25CFCFD6D}"/>
                </a:ext>
              </a:extLst>
            </p:cNvPr>
            <p:cNvSpPr>
              <a:spLocks noChangeAspect="1" noEditPoints="1"/>
            </p:cNvSpPr>
            <p:nvPr/>
          </p:nvSpPr>
          <p:spPr bwMode="auto">
            <a:xfrm>
              <a:off x="5029992" y="1396998"/>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5" name="User">
            <a:extLst>
              <a:ext uri="{FF2B5EF4-FFF2-40B4-BE49-F238E27FC236}">
                <a16:creationId xmlns:a16="http://schemas.microsoft.com/office/drawing/2014/main" id="{32DF4545-BA2F-5944-AB1A-52699617DF67}"/>
              </a:ext>
            </a:extLst>
          </p:cNvPr>
          <p:cNvGrpSpPr>
            <a:grpSpLocks noChangeAspect="1"/>
          </p:cNvGrpSpPr>
          <p:nvPr/>
        </p:nvGrpSpPr>
        <p:grpSpPr>
          <a:xfrm>
            <a:off x="6813502" y="881714"/>
            <a:ext cx="205830" cy="205830"/>
            <a:chOff x="5059679" y="3586163"/>
            <a:chExt cx="377825" cy="377825"/>
          </a:xfrm>
        </p:grpSpPr>
        <p:sp>
          <p:nvSpPr>
            <p:cNvPr id="26" name="User Icon">
              <a:extLst>
                <a:ext uri="{FF2B5EF4-FFF2-40B4-BE49-F238E27FC236}">
                  <a16:creationId xmlns:a16="http://schemas.microsoft.com/office/drawing/2014/main" id="{9CEC71C4-08D5-E143-A6B7-ED1817E8375F}"/>
                </a:ext>
              </a:extLst>
            </p:cNvPr>
            <p:cNvSpPr>
              <a:spLocks noChangeAspect="1"/>
            </p:cNvSpPr>
            <p:nvPr/>
          </p:nvSpPr>
          <p:spPr bwMode="auto">
            <a:xfrm>
              <a:off x="5151754" y="3679031"/>
              <a:ext cx="193675" cy="192088"/>
            </a:xfrm>
            <a:custGeom>
              <a:avLst/>
              <a:gdLst>
                <a:gd name="T0" fmla="*/ 338 w 677"/>
                <a:gd name="T1" fmla="*/ 0 h 677"/>
                <a:gd name="T2" fmla="*/ 465 w 677"/>
                <a:gd name="T3" fmla="*/ 175 h 677"/>
                <a:gd name="T4" fmla="*/ 486 w 677"/>
                <a:gd name="T5" fmla="*/ 212 h 677"/>
                <a:gd name="T6" fmla="*/ 456 w 677"/>
                <a:gd name="T7" fmla="*/ 252 h 677"/>
                <a:gd name="T8" fmla="*/ 423 w 677"/>
                <a:gd name="T9" fmla="*/ 320 h 677"/>
                <a:gd name="T10" fmla="*/ 423 w 677"/>
                <a:gd name="T11" fmla="*/ 409 h 677"/>
                <a:gd name="T12" fmla="*/ 564 w 677"/>
                <a:gd name="T13" fmla="*/ 451 h 677"/>
                <a:gd name="T14" fmla="*/ 677 w 677"/>
                <a:gd name="T15" fmla="*/ 543 h 677"/>
                <a:gd name="T16" fmla="*/ 677 w 677"/>
                <a:gd name="T17" fmla="*/ 677 h 677"/>
                <a:gd name="T18" fmla="*/ 0 w 677"/>
                <a:gd name="T19" fmla="*/ 677 h 677"/>
                <a:gd name="T20" fmla="*/ 0 w 677"/>
                <a:gd name="T21" fmla="*/ 543 h 677"/>
                <a:gd name="T22" fmla="*/ 112 w 677"/>
                <a:gd name="T23" fmla="*/ 451 h 677"/>
                <a:gd name="T24" fmla="*/ 254 w 677"/>
                <a:gd name="T25" fmla="*/ 409 h 677"/>
                <a:gd name="T26" fmla="*/ 254 w 677"/>
                <a:gd name="T27" fmla="*/ 320 h 677"/>
                <a:gd name="T28" fmla="*/ 220 w 677"/>
                <a:gd name="T29" fmla="*/ 252 h 677"/>
                <a:gd name="T30" fmla="*/ 190 w 677"/>
                <a:gd name="T31" fmla="*/ 212 h 677"/>
                <a:gd name="T32" fmla="*/ 211 w 677"/>
                <a:gd name="T33" fmla="*/ 175 h 677"/>
                <a:gd name="T34" fmla="*/ 338 w 677"/>
                <a:gd name="T3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677">
                  <a:moveTo>
                    <a:pt x="338" y="0"/>
                  </a:moveTo>
                  <a:cubicBezTo>
                    <a:pt x="437" y="0"/>
                    <a:pt x="479" y="56"/>
                    <a:pt x="465" y="175"/>
                  </a:cubicBezTo>
                  <a:cubicBezTo>
                    <a:pt x="478" y="182"/>
                    <a:pt x="486" y="196"/>
                    <a:pt x="486" y="212"/>
                  </a:cubicBezTo>
                  <a:cubicBezTo>
                    <a:pt x="486" y="231"/>
                    <a:pt x="474" y="247"/>
                    <a:pt x="456" y="252"/>
                  </a:cubicBezTo>
                  <a:cubicBezTo>
                    <a:pt x="449" y="278"/>
                    <a:pt x="437" y="302"/>
                    <a:pt x="423" y="320"/>
                  </a:cubicBezTo>
                  <a:lnTo>
                    <a:pt x="423" y="409"/>
                  </a:lnTo>
                  <a:cubicBezTo>
                    <a:pt x="470" y="418"/>
                    <a:pt x="508" y="423"/>
                    <a:pt x="564" y="451"/>
                  </a:cubicBezTo>
                  <a:cubicBezTo>
                    <a:pt x="620" y="480"/>
                    <a:pt x="639" y="505"/>
                    <a:pt x="677" y="543"/>
                  </a:cubicBezTo>
                  <a:lnTo>
                    <a:pt x="677" y="677"/>
                  </a:lnTo>
                  <a:lnTo>
                    <a:pt x="0" y="677"/>
                  </a:lnTo>
                  <a:lnTo>
                    <a:pt x="0" y="543"/>
                  </a:lnTo>
                  <a:cubicBezTo>
                    <a:pt x="37" y="505"/>
                    <a:pt x="56" y="480"/>
                    <a:pt x="112" y="451"/>
                  </a:cubicBezTo>
                  <a:cubicBezTo>
                    <a:pt x="169" y="423"/>
                    <a:pt x="206" y="418"/>
                    <a:pt x="254" y="409"/>
                  </a:cubicBezTo>
                  <a:lnTo>
                    <a:pt x="254" y="320"/>
                  </a:lnTo>
                  <a:cubicBezTo>
                    <a:pt x="239" y="302"/>
                    <a:pt x="228" y="278"/>
                    <a:pt x="220" y="252"/>
                  </a:cubicBezTo>
                  <a:cubicBezTo>
                    <a:pt x="203" y="247"/>
                    <a:pt x="190" y="231"/>
                    <a:pt x="190" y="212"/>
                  </a:cubicBezTo>
                  <a:cubicBezTo>
                    <a:pt x="190" y="196"/>
                    <a:pt x="199" y="182"/>
                    <a:pt x="211" y="175"/>
                  </a:cubicBezTo>
                  <a:cubicBezTo>
                    <a:pt x="197" y="56"/>
                    <a:pt x="239" y="0"/>
                    <a:pt x="338" y="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7" name="Circle">
              <a:extLst>
                <a:ext uri="{FF2B5EF4-FFF2-40B4-BE49-F238E27FC236}">
                  <a16:creationId xmlns:a16="http://schemas.microsoft.com/office/drawing/2014/main" id="{17E61C1E-15B7-874C-BC7C-C8F596574899}"/>
                </a:ext>
              </a:extLst>
            </p:cNvPr>
            <p:cNvSpPr>
              <a:spLocks noChangeAspect="1" noEditPoints="1"/>
            </p:cNvSpPr>
            <p:nvPr/>
          </p:nvSpPr>
          <p:spPr bwMode="auto">
            <a:xfrm>
              <a:off x="5059679" y="35861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8" name="Tools">
            <a:extLst>
              <a:ext uri="{FF2B5EF4-FFF2-40B4-BE49-F238E27FC236}">
                <a16:creationId xmlns:a16="http://schemas.microsoft.com/office/drawing/2014/main" id="{8602244D-6CF5-D247-AF5D-5D612302A624}"/>
              </a:ext>
            </a:extLst>
          </p:cNvPr>
          <p:cNvGrpSpPr>
            <a:grpSpLocks noChangeAspect="1"/>
          </p:cNvGrpSpPr>
          <p:nvPr/>
        </p:nvGrpSpPr>
        <p:grpSpPr>
          <a:xfrm>
            <a:off x="7079963" y="882154"/>
            <a:ext cx="210243" cy="210243"/>
            <a:chOff x="3492499" y="2524125"/>
            <a:chExt cx="377825" cy="377825"/>
          </a:xfrm>
        </p:grpSpPr>
        <p:sp>
          <p:nvSpPr>
            <p:cNvPr id="29" name="Tools Icon">
              <a:extLst>
                <a:ext uri="{FF2B5EF4-FFF2-40B4-BE49-F238E27FC236}">
                  <a16:creationId xmlns:a16="http://schemas.microsoft.com/office/drawing/2014/main" id="{CA6C11CD-9729-2240-8C79-E5F6C6C845DF}"/>
                </a:ext>
              </a:extLst>
            </p:cNvPr>
            <p:cNvSpPr>
              <a:spLocks noChangeAspect="1"/>
            </p:cNvSpPr>
            <p:nvPr/>
          </p:nvSpPr>
          <p:spPr bwMode="auto">
            <a:xfrm>
              <a:off x="3576636" y="2607468"/>
              <a:ext cx="209550" cy="211138"/>
            </a:xfrm>
            <a:custGeom>
              <a:avLst/>
              <a:gdLst>
                <a:gd name="T0" fmla="*/ 159 w 736"/>
                <a:gd name="T1" fmla="*/ 461 h 736"/>
                <a:gd name="T2" fmla="*/ 216 w 736"/>
                <a:gd name="T3" fmla="*/ 474 h 736"/>
                <a:gd name="T4" fmla="*/ 326 w 736"/>
                <a:gd name="T5" fmla="*/ 365 h 736"/>
                <a:gd name="T6" fmla="*/ 285 w 736"/>
                <a:gd name="T7" fmla="*/ 324 h 736"/>
                <a:gd name="T8" fmla="*/ 246 w 736"/>
                <a:gd name="T9" fmla="*/ 363 h 736"/>
                <a:gd name="T10" fmla="*/ 207 w 736"/>
                <a:gd name="T11" fmla="*/ 324 h 736"/>
                <a:gd name="T12" fmla="*/ 223 w 736"/>
                <a:gd name="T13" fmla="*/ 308 h 736"/>
                <a:gd name="T14" fmla="*/ 126 w 736"/>
                <a:gd name="T15" fmla="*/ 229 h 736"/>
                <a:gd name="T16" fmla="*/ 32 w 736"/>
                <a:gd name="T17" fmla="*/ 32 h 736"/>
                <a:gd name="T18" fmla="*/ 216 w 736"/>
                <a:gd name="T19" fmla="*/ 113 h 736"/>
                <a:gd name="T20" fmla="*/ 307 w 736"/>
                <a:gd name="T21" fmla="*/ 223 h 736"/>
                <a:gd name="T22" fmla="*/ 324 w 736"/>
                <a:gd name="T23" fmla="*/ 207 h 736"/>
                <a:gd name="T24" fmla="*/ 362 w 736"/>
                <a:gd name="T25" fmla="*/ 246 h 736"/>
                <a:gd name="T26" fmla="*/ 324 w 736"/>
                <a:gd name="T27" fmla="*/ 285 h 736"/>
                <a:gd name="T28" fmla="*/ 365 w 736"/>
                <a:gd name="T29" fmla="*/ 326 h 736"/>
                <a:gd name="T30" fmla="*/ 474 w 736"/>
                <a:gd name="T31" fmla="*/ 217 h 736"/>
                <a:gd name="T32" fmla="*/ 461 w 736"/>
                <a:gd name="T33" fmla="*/ 159 h 736"/>
                <a:gd name="T34" fmla="*/ 599 w 736"/>
                <a:gd name="T35" fmla="*/ 21 h 736"/>
                <a:gd name="T36" fmla="*/ 649 w 736"/>
                <a:gd name="T37" fmla="*/ 31 h 736"/>
                <a:gd name="T38" fmla="*/ 544 w 736"/>
                <a:gd name="T39" fmla="*/ 136 h 736"/>
                <a:gd name="T40" fmla="*/ 622 w 736"/>
                <a:gd name="T41" fmla="*/ 214 h 736"/>
                <a:gd name="T42" fmla="*/ 727 w 736"/>
                <a:gd name="T43" fmla="*/ 108 h 736"/>
                <a:gd name="T44" fmla="*/ 736 w 736"/>
                <a:gd name="T45" fmla="*/ 159 h 736"/>
                <a:gd name="T46" fmla="*/ 599 w 736"/>
                <a:gd name="T47" fmla="*/ 296 h 736"/>
                <a:gd name="T48" fmla="*/ 556 w 736"/>
                <a:gd name="T49" fmla="*/ 290 h 736"/>
                <a:gd name="T50" fmla="*/ 442 w 736"/>
                <a:gd name="T51" fmla="*/ 404 h 736"/>
                <a:gd name="T52" fmla="*/ 603 w 736"/>
                <a:gd name="T53" fmla="*/ 564 h 736"/>
                <a:gd name="T54" fmla="*/ 612 w 736"/>
                <a:gd name="T55" fmla="*/ 554 h 736"/>
                <a:gd name="T56" fmla="*/ 707 w 736"/>
                <a:gd name="T57" fmla="*/ 649 h 736"/>
                <a:gd name="T58" fmla="*/ 648 w 736"/>
                <a:gd name="T59" fmla="*/ 707 h 736"/>
                <a:gd name="T60" fmla="*/ 554 w 736"/>
                <a:gd name="T61" fmla="*/ 612 h 736"/>
                <a:gd name="T62" fmla="*/ 564 w 736"/>
                <a:gd name="T63" fmla="*/ 603 h 736"/>
                <a:gd name="T64" fmla="*/ 403 w 736"/>
                <a:gd name="T65" fmla="*/ 443 h 736"/>
                <a:gd name="T66" fmla="*/ 290 w 736"/>
                <a:gd name="T67" fmla="*/ 557 h 736"/>
                <a:gd name="T68" fmla="*/ 296 w 736"/>
                <a:gd name="T69" fmla="*/ 599 h 736"/>
                <a:gd name="T70" fmla="*/ 159 w 736"/>
                <a:gd name="T71" fmla="*/ 736 h 736"/>
                <a:gd name="T72" fmla="*/ 108 w 736"/>
                <a:gd name="T73" fmla="*/ 727 h 736"/>
                <a:gd name="T74" fmla="*/ 214 w 736"/>
                <a:gd name="T75" fmla="*/ 622 h 736"/>
                <a:gd name="T76" fmla="*/ 136 w 736"/>
                <a:gd name="T77" fmla="*/ 544 h 736"/>
                <a:gd name="T78" fmla="*/ 31 w 736"/>
                <a:gd name="T79" fmla="*/ 649 h 736"/>
                <a:gd name="T80" fmla="*/ 21 w 736"/>
                <a:gd name="T81" fmla="*/ 599 h 736"/>
                <a:gd name="T82" fmla="*/ 159 w 736"/>
                <a:gd name="T83" fmla="*/ 461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6" h="736">
                  <a:moveTo>
                    <a:pt x="159" y="461"/>
                  </a:moveTo>
                  <a:cubicBezTo>
                    <a:pt x="179" y="461"/>
                    <a:pt x="199" y="466"/>
                    <a:pt x="216" y="474"/>
                  </a:cubicBezTo>
                  <a:lnTo>
                    <a:pt x="326" y="365"/>
                  </a:lnTo>
                  <a:lnTo>
                    <a:pt x="285" y="324"/>
                  </a:lnTo>
                  <a:lnTo>
                    <a:pt x="246" y="363"/>
                  </a:lnTo>
                  <a:lnTo>
                    <a:pt x="207" y="324"/>
                  </a:lnTo>
                  <a:lnTo>
                    <a:pt x="223" y="308"/>
                  </a:lnTo>
                  <a:cubicBezTo>
                    <a:pt x="190" y="295"/>
                    <a:pt x="165" y="269"/>
                    <a:pt x="126" y="229"/>
                  </a:cubicBezTo>
                  <a:cubicBezTo>
                    <a:pt x="46" y="149"/>
                    <a:pt x="0" y="64"/>
                    <a:pt x="32" y="32"/>
                  </a:cubicBezTo>
                  <a:cubicBezTo>
                    <a:pt x="64" y="0"/>
                    <a:pt x="135" y="32"/>
                    <a:pt x="216" y="113"/>
                  </a:cubicBezTo>
                  <a:cubicBezTo>
                    <a:pt x="255" y="152"/>
                    <a:pt x="295" y="190"/>
                    <a:pt x="307" y="223"/>
                  </a:cubicBezTo>
                  <a:lnTo>
                    <a:pt x="324" y="207"/>
                  </a:lnTo>
                  <a:lnTo>
                    <a:pt x="362" y="246"/>
                  </a:lnTo>
                  <a:lnTo>
                    <a:pt x="324" y="285"/>
                  </a:lnTo>
                  <a:lnTo>
                    <a:pt x="365" y="326"/>
                  </a:lnTo>
                  <a:lnTo>
                    <a:pt x="474" y="217"/>
                  </a:lnTo>
                  <a:cubicBezTo>
                    <a:pt x="466" y="199"/>
                    <a:pt x="461" y="179"/>
                    <a:pt x="461" y="159"/>
                  </a:cubicBezTo>
                  <a:cubicBezTo>
                    <a:pt x="461" y="83"/>
                    <a:pt x="523" y="21"/>
                    <a:pt x="599" y="21"/>
                  </a:cubicBezTo>
                  <a:cubicBezTo>
                    <a:pt x="617" y="21"/>
                    <a:pt x="634" y="25"/>
                    <a:pt x="649" y="31"/>
                  </a:cubicBezTo>
                  <a:lnTo>
                    <a:pt x="544" y="136"/>
                  </a:lnTo>
                  <a:lnTo>
                    <a:pt x="622" y="214"/>
                  </a:lnTo>
                  <a:lnTo>
                    <a:pt x="727" y="108"/>
                  </a:lnTo>
                  <a:cubicBezTo>
                    <a:pt x="733" y="124"/>
                    <a:pt x="736" y="141"/>
                    <a:pt x="736" y="159"/>
                  </a:cubicBezTo>
                  <a:cubicBezTo>
                    <a:pt x="736" y="235"/>
                    <a:pt x="675" y="296"/>
                    <a:pt x="599" y="296"/>
                  </a:cubicBezTo>
                  <a:cubicBezTo>
                    <a:pt x="584" y="296"/>
                    <a:pt x="570" y="294"/>
                    <a:pt x="556" y="290"/>
                  </a:cubicBezTo>
                  <a:lnTo>
                    <a:pt x="442" y="404"/>
                  </a:lnTo>
                  <a:lnTo>
                    <a:pt x="603" y="564"/>
                  </a:lnTo>
                  <a:lnTo>
                    <a:pt x="612" y="554"/>
                  </a:lnTo>
                  <a:lnTo>
                    <a:pt x="707" y="649"/>
                  </a:lnTo>
                  <a:lnTo>
                    <a:pt x="648" y="707"/>
                  </a:lnTo>
                  <a:lnTo>
                    <a:pt x="554" y="612"/>
                  </a:lnTo>
                  <a:lnTo>
                    <a:pt x="564" y="603"/>
                  </a:lnTo>
                  <a:lnTo>
                    <a:pt x="403" y="443"/>
                  </a:lnTo>
                  <a:lnTo>
                    <a:pt x="290" y="557"/>
                  </a:lnTo>
                  <a:cubicBezTo>
                    <a:pt x="294" y="570"/>
                    <a:pt x="296" y="584"/>
                    <a:pt x="296" y="599"/>
                  </a:cubicBezTo>
                  <a:cubicBezTo>
                    <a:pt x="296" y="675"/>
                    <a:pt x="235" y="736"/>
                    <a:pt x="159" y="736"/>
                  </a:cubicBezTo>
                  <a:cubicBezTo>
                    <a:pt x="141" y="736"/>
                    <a:pt x="124" y="733"/>
                    <a:pt x="108" y="727"/>
                  </a:cubicBezTo>
                  <a:lnTo>
                    <a:pt x="214" y="622"/>
                  </a:lnTo>
                  <a:lnTo>
                    <a:pt x="136" y="544"/>
                  </a:lnTo>
                  <a:lnTo>
                    <a:pt x="31" y="649"/>
                  </a:lnTo>
                  <a:cubicBezTo>
                    <a:pt x="24" y="634"/>
                    <a:pt x="21" y="617"/>
                    <a:pt x="21" y="599"/>
                  </a:cubicBezTo>
                  <a:cubicBezTo>
                    <a:pt x="21" y="523"/>
                    <a:pt x="83" y="461"/>
                    <a:pt x="159" y="461"/>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0" name="Circle">
              <a:extLst>
                <a:ext uri="{FF2B5EF4-FFF2-40B4-BE49-F238E27FC236}">
                  <a16:creationId xmlns:a16="http://schemas.microsoft.com/office/drawing/2014/main" id="{577DAA5A-F260-A84A-A5DB-1AB0F202B2DA}"/>
                </a:ext>
              </a:extLst>
            </p:cNvPr>
            <p:cNvSpPr>
              <a:spLocks noChangeAspect="1" noEditPoints="1"/>
            </p:cNvSpPr>
            <p:nvPr/>
          </p:nvSpPr>
          <p:spPr bwMode="auto">
            <a:xfrm>
              <a:off x="3492499" y="252412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1" name="Users">
            <a:extLst>
              <a:ext uri="{FF2B5EF4-FFF2-40B4-BE49-F238E27FC236}">
                <a16:creationId xmlns:a16="http://schemas.microsoft.com/office/drawing/2014/main" id="{6D6B790E-2BF5-CC45-B170-87FA5D9173ED}"/>
              </a:ext>
            </a:extLst>
          </p:cNvPr>
          <p:cNvGrpSpPr>
            <a:grpSpLocks noChangeAspect="1"/>
          </p:cNvGrpSpPr>
          <p:nvPr/>
        </p:nvGrpSpPr>
        <p:grpSpPr>
          <a:xfrm>
            <a:off x="5775266" y="1175106"/>
            <a:ext cx="679642" cy="679642"/>
            <a:chOff x="4665185" y="3606801"/>
            <a:chExt cx="377825" cy="377825"/>
          </a:xfrm>
        </p:grpSpPr>
        <p:sp>
          <p:nvSpPr>
            <p:cNvPr id="32" name="Users Icon">
              <a:extLst>
                <a:ext uri="{FF2B5EF4-FFF2-40B4-BE49-F238E27FC236}">
                  <a16:creationId xmlns:a16="http://schemas.microsoft.com/office/drawing/2014/main" id="{2336970A-45B8-144C-9978-7FDE568F0D3F}"/>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3" name="Circle">
              <a:extLst>
                <a:ext uri="{FF2B5EF4-FFF2-40B4-BE49-F238E27FC236}">
                  <a16:creationId xmlns:a16="http://schemas.microsoft.com/office/drawing/2014/main" id="{E1EEC5DE-55EC-1B43-8B72-F04020190056}"/>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 name="Item">
            <a:extLst>
              <a:ext uri="{FF2B5EF4-FFF2-40B4-BE49-F238E27FC236}">
                <a16:creationId xmlns:a16="http://schemas.microsoft.com/office/drawing/2014/main" id="{E8680ABF-B311-EB40-A012-DDB2355C8C44}"/>
              </a:ext>
            </a:extLst>
          </p:cNvPr>
          <p:cNvGrpSpPr/>
          <p:nvPr/>
        </p:nvGrpSpPr>
        <p:grpSpPr>
          <a:xfrm>
            <a:off x="5025530" y="2597705"/>
            <a:ext cx="2179112" cy="480002"/>
            <a:chOff x="1140767" y="1334877"/>
            <a:chExt cx="2615258" cy="576073"/>
          </a:xfrm>
          <a:solidFill>
            <a:schemeClr val="bg1">
              <a:lumMod val="85000"/>
            </a:schemeClr>
          </a:solidFill>
        </p:grpSpPr>
        <p:sp>
          <p:nvSpPr>
            <p:cNvPr id="38" name="Image Dummy">
              <a:extLst>
                <a:ext uri="{FF2B5EF4-FFF2-40B4-BE49-F238E27FC236}">
                  <a16:creationId xmlns:a16="http://schemas.microsoft.com/office/drawing/2014/main" id="{18B938CA-E0A6-7D41-AC04-5BBB5A4EED69}"/>
                </a:ext>
              </a:extLst>
            </p:cNvPr>
            <p:cNvSpPr>
              <a:spLocks/>
            </p:cNvSpPr>
            <p:nvPr/>
          </p:nvSpPr>
          <p:spPr bwMode="auto">
            <a:xfrm>
              <a:off x="1140767" y="1334878"/>
              <a:ext cx="785236" cy="576072"/>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Cancel</a:t>
              </a:r>
            </a:p>
          </p:txBody>
        </p:sp>
        <p:sp>
          <p:nvSpPr>
            <p:cNvPr id="39" name="Item Text">
              <a:extLst>
                <a:ext uri="{FF2B5EF4-FFF2-40B4-BE49-F238E27FC236}">
                  <a16:creationId xmlns:a16="http://schemas.microsoft.com/office/drawing/2014/main" id="{59A3D97D-CF23-5344-9C13-3AC88BBD2A6A}"/>
                </a:ext>
              </a:extLst>
            </p:cNvPr>
            <p:cNvSpPr>
              <a:spLocks/>
            </p:cNvSpPr>
            <p:nvPr/>
          </p:nvSpPr>
          <p:spPr bwMode="auto">
            <a:xfrm>
              <a:off x="2147670" y="1334877"/>
              <a:ext cx="1608355" cy="576072"/>
            </a:xfrm>
            <a:prstGeom prst="rect">
              <a:avLst/>
            </a:prstGeom>
            <a:grp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en-US" sz="1100" dirty="0">
                  <a:solidFill>
                    <a:schemeClr val="tx1">
                      <a:lumMod val="85000"/>
                      <a:lumOff val="15000"/>
                    </a:schemeClr>
                  </a:solidFill>
                  <a:latin typeface="Segoe UI" pitchFamily="34" charset="0"/>
                  <a:ea typeface="Segoe UI" pitchFamily="34" charset="0"/>
                  <a:cs typeface="Segoe UI" pitchFamily="34" charset="0"/>
                </a:rPr>
                <a:t>Apply</a:t>
              </a:r>
              <a:r>
                <a:rPr lang="de-DE" sz="1100" dirty="0">
                  <a:solidFill>
                    <a:schemeClr val="tx1">
                      <a:lumMod val="85000"/>
                      <a:lumOff val="15000"/>
                    </a:schemeClr>
                  </a:solidFill>
                  <a:latin typeface="Segoe UI" pitchFamily="34" charset="0"/>
                  <a:ea typeface="Segoe UI" pitchFamily="34" charset="0"/>
                  <a:cs typeface="Segoe UI" pitchFamily="34" charset="0"/>
                </a:rPr>
                <a:t> Filters</a:t>
              </a:r>
            </a:p>
          </p:txBody>
        </p:sp>
      </p:grpSp>
      <p:sp>
        <p:nvSpPr>
          <p:cNvPr id="43" name="Item Text">
            <a:extLst>
              <a:ext uri="{FF2B5EF4-FFF2-40B4-BE49-F238E27FC236}">
                <a16:creationId xmlns:a16="http://schemas.microsoft.com/office/drawing/2014/main" id="{814617CE-72DD-7B4F-9482-816EBB4A36E9}"/>
              </a:ext>
            </a:extLst>
          </p:cNvPr>
          <p:cNvSpPr>
            <a:spLocks/>
          </p:cNvSpPr>
          <p:nvPr/>
        </p:nvSpPr>
        <p:spPr bwMode="auto">
          <a:xfrm>
            <a:off x="5107255" y="3195905"/>
            <a:ext cx="847215"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5-7 </a:t>
            </a:r>
            <a:r>
              <a:rPr lang="en-US" sz="1100" dirty="0">
                <a:solidFill>
                  <a:schemeClr val="tx1">
                    <a:lumMod val="85000"/>
                    <a:lumOff val="15000"/>
                  </a:schemeClr>
                </a:solidFill>
                <a:latin typeface="Segoe UI" pitchFamily="34" charset="0"/>
                <a:ea typeface="Segoe UI" pitchFamily="34" charset="0"/>
                <a:cs typeface="Segoe UI" pitchFamily="34" charset="0"/>
              </a:rPr>
              <a:t>miles</a:t>
            </a:r>
            <a:r>
              <a:rPr lang="de-DE" sz="1100" dirty="0">
                <a:solidFill>
                  <a:schemeClr val="tx1">
                    <a:lumMod val="85000"/>
                    <a:lumOff val="15000"/>
                  </a:schemeClr>
                </a:solidFill>
                <a:latin typeface="Segoe UI" pitchFamily="34" charset="0"/>
                <a:ea typeface="Segoe UI" pitchFamily="34" charset="0"/>
                <a:cs typeface="Segoe UI" pitchFamily="34" charset="0"/>
              </a:rPr>
              <a:t> </a:t>
            </a:r>
            <a:r>
              <a:rPr lang="en-US" sz="1100" dirty="0">
                <a:solidFill>
                  <a:schemeClr val="tx1">
                    <a:lumMod val="85000"/>
                    <a:lumOff val="15000"/>
                  </a:schemeClr>
                </a:solidFill>
                <a:latin typeface="Segoe UI" pitchFamily="34" charset="0"/>
                <a:ea typeface="Segoe UI" pitchFamily="34" charset="0"/>
                <a:cs typeface="Segoe UI" pitchFamily="34" charset="0"/>
              </a:rPr>
              <a:t>away</a:t>
            </a:r>
          </a:p>
        </p:txBody>
      </p:sp>
      <p:sp>
        <p:nvSpPr>
          <p:cNvPr id="44" name="Item Text">
            <a:extLst>
              <a:ext uri="{FF2B5EF4-FFF2-40B4-BE49-F238E27FC236}">
                <a16:creationId xmlns:a16="http://schemas.microsoft.com/office/drawing/2014/main" id="{96FCABF5-28F9-C042-A2F5-4CDFF1907F60}"/>
              </a:ext>
            </a:extLst>
          </p:cNvPr>
          <p:cNvSpPr>
            <a:spLocks/>
          </p:cNvSpPr>
          <p:nvPr/>
        </p:nvSpPr>
        <p:spPr bwMode="auto">
          <a:xfrm>
            <a:off x="6179832" y="3209642"/>
            <a:ext cx="847215"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Date</a:t>
            </a:r>
          </a:p>
        </p:txBody>
      </p:sp>
      <p:sp>
        <p:nvSpPr>
          <p:cNvPr id="45" name="Item Text">
            <a:extLst>
              <a:ext uri="{FF2B5EF4-FFF2-40B4-BE49-F238E27FC236}">
                <a16:creationId xmlns:a16="http://schemas.microsoft.com/office/drawing/2014/main" id="{7B67F607-B4B1-B64D-B0BA-57A79918B873}"/>
              </a:ext>
            </a:extLst>
          </p:cNvPr>
          <p:cNvSpPr>
            <a:spLocks/>
          </p:cNvSpPr>
          <p:nvPr/>
        </p:nvSpPr>
        <p:spPr bwMode="auto">
          <a:xfrm>
            <a:off x="5013922" y="3732042"/>
            <a:ext cx="847215"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a:t>
            </a:r>
          </a:p>
        </p:txBody>
      </p:sp>
      <p:sp>
        <p:nvSpPr>
          <p:cNvPr id="46" name="Item Text">
            <a:extLst>
              <a:ext uri="{FF2B5EF4-FFF2-40B4-BE49-F238E27FC236}">
                <a16:creationId xmlns:a16="http://schemas.microsoft.com/office/drawing/2014/main" id="{2CE9239C-E7D8-7E48-AA2A-FF5235B5CFB6}"/>
              </a:ext>
            </a:extLst>
          </p:cNvPr>
          <p:cNvSpPr>
            <a:spLocks/>
          </p:cNvSpPr>
          <p:nvPr/>
        </p:nvSpPr>
        <p:spPr bwMode="auto">
          <a:xfrm>
            <a:off x="6119647" y="3759931"/>
            <a:ext cx="1047960"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a:t>
            </a:r>
          </a:p>
        </p:txBody>
      </p:sp>
      <p:sp>
        <p:nvSpPr>
          <p:cNvPr id="47" name="Item Text">
            <a:extLst>
              <a:ext uri="{FF2B5EF4-FFF2-40B4-BE49-F238E27FC236}">
                <a16:creationId xmlns:a16="http://schemas.microsoft.com/office/drawing/2014/main" id="{175CD921-431D-BF4B-BD96-3580DCAFE59F}"/>
              </a:ext>
            </a:extLst>
          </p:cNvPr>
          <p:cNvSpPr>
            <a:spLocks/>
          </p:cNvSpPr>
          <p:nvPr/>
        </p:nvSpPr>
        <p:spPr bwMode="auto">
          <a:xfrm>
            <a:off x="4976100" y="4330645"/>
            <a:ext cx="1047960"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a:t>
            </a:r>
          </a:p>
        </p:txBody>
      </p:sp>
      <p:sp>
        <p:nvSpPr>
          <p:cNvPr id="48" name="Item Text">
            <a:extLst>
              <a:ext uri="{FF2B5EF4-FFF2-40B4-BE49-F238E27FC236}">
                <a16:creationId xmlns:a16="http://schemas.microsoft.com/office/drawing/2014/main" id="{1BB20CDD-5EF7-3E4C-907D-1B1004B0217F}"/>
              </a:ext>
            </a:extLst>
          </p:cNvPr>
          <p:cNvSpPr>
            <a:spLocks/>
          </p:cNvSpPr>
          <p:nvPr/>
        </p:nvSpPr>
        <p:spPr bwMode="auto">
          <a:xfrm>
            <a:off x="6190181" y="4330646"/>
            <a:ext cx="847215" cy="480001"/>
          </a:xfrm>
          <a:prstGeom prst="rect">
            <a:avLst/>
          </a:prstGeom>
          <a:solidFill>
            <a:schemeClr val="bg1">
              <a:lumMod val="8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View</a:t>
            </a:r>
          </a:p>
        </p:txBody>
      </p:sp>
      <p:sp>
        <p:nvSpPr>
          <p:cNvPr id="49" name="Image Dummy">
            <a:extLst>
              <a:ext uri="{FF2B5EF4-FFF2-40B4-BE49-F238E27FC236}">
                <a16:creationId xmlns:a16="http://schemas.microsoft.com/office/drawing/2014/main" id="{866D6AE3-5065-114D-8105-70BB7B404ADF}"/>
              </a:ext>
            </a:extLst>
          </p:cNvPr>
          <p:cNvSpPr>
            <a:spLocks/>
          </p:cNvSpPr>
          <p:nvPr/>
        </p:nvSpPr>
        <p:spPr bwMode="auto">
          <a:xfrm>
            <a:off x="6077145" y="5054049"/>
            <a:ext cx="1165534" cy="391349"/>
          </a:xfrm>
          <a:prstGeom prst="rect">
            <a:avLst/>
          </a:prstGeom>
          <a:solidFill>
            <a:schemeClr val="accent1">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Clear All</a:t>
            </a:r>
          </a:p>
        </p:txBody>
      </p:sp>
      <p:sp>
        <p:nvSpPr>
          <p:cNvPr id="50" name="Item Text">
            <a:extLst>
              <a:ext uri="{FF2B5EF4-FFF2-40B4-BE49-F238E27FC236}">
                <a16:creationId xmlns:a16="http://schemas.microsoft.com/office/drawing/2014/main" id="{62E0BA16-25CE-B348-90B9-32E6A1E8D81C}"/>
              </a:ext>
            </a:extLst>
          </p:cNvPr>
          <p:cNvSpPr>
            <a:spLocks/>
          </p:cNvSpPr>
          <p:nvPr/>
        </p:nvSpPr>
        <p:spPr bwMode="auto">
          <a:xfrm>
            <a:off x="5562381" y="1972946"/>
            <a:ext cx="1642261" cy="258259"/>
          </a:xfrm>
          <a:prstGeom prst="rect">
            <a:avLst/>
          </a:prstGeom>
          <a:solidFill>
            <a:schemeClr val="bg1">
              <a:lumMod val="9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Filters…</a:t>
            </a:r>
          </a:p>
        </p:txBody>
      </p:sp>
      <p:grpSp>
        <p:nvGrpSpPr>
          <p:cNvPr id="52" name="Search">
            <a:extLst>
              <a:ext uri="{FF2B5EF4-FFF2-40B4-BE49-F238E27FC236}">
                <a16:creationId xmlns:a16="http://schemas.microsoft.com/office/drawing/2014/main" id="{FF89FDC9-82A1-FA41-8B37-97BB8D218B93}"/>
              </a:ext>
            </a:extLst>
          </p:cNvPr>
          <p:cNvGrpSpPr>
            <a:grpSpLocks noChangeAspect="1"/>
          </p:cNvGrpSpPr>
          <p:nvPr/>
        </p:nvGrpSpPr>
        <p:grpSpPr>
          <a:xfrm>
            <a:off x="5108693" y="1909762"/>
            <a:ext cx="377825" cy="377825"/>
            <a:chOff x="1944686" y="2544763"/>
            <a:chExt cx="377825" cy="377825"/>
          </a:xfrm>
        </p:grpSpPr>
        <p:sp>
          <p:nvSpPr>
            <p:cNvPr id="53" name="Search Icon">
              <a:extLst>
                <a:ext uri="{FF2B5EF4-FFF2-40B4-BE49-F238E27FC236}">
                  <a16:creationId xmlns:a16="http://schemas.microsoft.com/office/drawing/2014/main" id="{63FCD54D-9CB7-2442-A87C-4607420464CA}"/>
                </a:ext>
              </a:extLst>
            </p:cNvPr>
            <p:cNvSpPr>
              <a:spLocks noChangeAspect="1" noEditPoints="1"/>
            </p:cNvSpPr>
            <p:nvPr/>
          </p:nvSpPr>
          <p:spPr bwMode="auto">
            <a:xfrm>
              <a:off x="2049461" y="2648744"/>
              <a:ext cx="168275" cy="169863"/>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4" name="Circle">
              <a:extLst>
                <a:ext uri="{FF2B5EF4-FFF2-40B4-BE49-F238E27FC236}">
                  <a16:creationId xmlns:a16="http://schemas.microsoft.com/office/drawing/2014/main" id="{09BBC092-8D1B-2D48-BBD0-F8715FB730A2}"/>
                </a:ext>
              </a:extLst>
            </p:cNvPr>
            <p:cNvSpPr>
              <a:spLocks noChangeAspect="1" noEditPoints="1"/>
            </p:cNvSpPr>
            <p:nvPr/>
          </p:nvSpPr>
          <p:spPr bwMode="auto">
            <a:xfrm>
              <a:off x="1944686" y="2544763"/>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55" name="Clear">
            <a:extLst>
              <a:ext uri="{FF2B5EF4-FFF2-40B4-BE49-F238E27FC236}">
                <a16:creationId xmlns:a16="http://schemas.microsoft.com/office/drawing/2014/main" id="{48B570BD-C7AB-E041-81AF-59DEB99A9819}"/>
              </a:ext>
            </a:extLst>
          </p:cNvPr>
          <p:cNvGrpSpPr>
            <a:grpSpLocks noChangeAspect="1"/>
          </p:cNvGrpSpPr>
          <p:nvPr/>
        </p:nvGrpSpPr>
        <p:grpSpPr>
          <a:xfrm>
            <a:off x="5150169" y="3464375"/>
            <a:ext cx="164783" cy="164783"/>
            <a:chOff x="2324893" y="1403349"/>
            <a:chExt cx="377825" cy="377825"/>
          </a:xfrm>
        </p:grpSpPr>
        <p:sp>
          <p:nvSpPr>
            <p:cNvPr id="56" name="Clear Icon">
              <a:extLst>
                <a:ext uri="{FF2B5EF4-FFF2-40B4-BE49-F238E27FC236}">
                  <a16:creationId xmlns:a16="http://schemas.microsoft.com/office/drawing/2014/main" id="{170A9479-E278-5F4C-9CB8-ED9690A9BF8D}"/>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7" name="Circle">
              <a:extLst>
                <a:ext uri="{FF2B5EF4-FFF2-40B4-BE49-F238E27FC236}">
                  <a16:creationId xmlns:a16="http://schemas.microsoft.com/office/drawing/2014/main" id="{D17786D6-744A-5A40-855A-5988F4A6A897}"/>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58" name="Clear">
            <a:extLst>
              <a:ext uri="{FF2B5EF4-FFF2-40B4-BE49-F238E27FC236}">
                <a16:creationId xmlns:a16="http://schemas.microsoft.com/office/drawing/2014/main" id="{A4642898-39CE-4A4B-AFE9-6A7F77F6713C}"/>
              </a:ext>
            </a:extLst>
          </p:cNvPr>
          <p:cNvGrpSpPr>
            <a:grpSpLocks noChangeAspect="1"/>
          </p:cNvGrpSpPr>
          <p:nvPr/>
        </p:nvGrpSpPr>
        <p:grpSpPr>
          <a:xfrm>
            <a:off x="6249112" y="3462361"/>
            <a:ext cx="164783" cy="164783"/>
            <a:chOff x="2324893" y="1403349"/>
            <a:chExt cx="377825" cy="377825"/>
          </a:xfrm>
        </p:grpSpPr>
        <p:sp>
          <p:nvSpPr>
            <p:cNvPr id="59" name="Clear Icon">
              <a:extLst>
                <a:ext uri="{FF2B5EF4-FFF2-40B4-BE49-F238E27FC236}">
                  <a16:creationId xmlns:a16="http://schemas.microsoft.com/office/drawing/2014/main" id="{C4817C06-E573-7A4F-BB0C-CEE730A35F91}"/>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0" name="Circle">
              <a:extLst>
                <a:ext uri="{FF2B5EF4-FFF2-40B4-BE49-F238E27FC236}">
                  <a16:creationId xmlns:a16="http://schemas.microsoft.com/office/drawing/2014/main" id="{C9E1A1C2-EC82-C44A-B884-D186D47C13BB}"/>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64" name="Clear">
            <a:extLst>
              <a:ext uri="{FF2B5EF4-FFF2-40B4-BE49-F238E27FC236}">
                <a16:creationId xmlns:a16="http://schemas.microsoft.com/office/drawing/2014/main" id="{20E455E7-1EF6-6641-AC53-A816AD900C97}"/>
              </a:ext>
            </a:extLst>
          </p:cNvPr>
          <p:cNvGrpSpPr>
            <a:grpSpLocks noChangeAspect="1"/>
          </p:cNvGrpSpPr>
          <p:nvPr/>
        </p:nvGrpSpPr>
        <p:grpSpPr>
          <a:xfrm>
            <a:off x="6224805" y="4617043"/>
            <a:ext cx="164783" cy="164783"/>
            <a:chOff x="2324893" y="1403349"/>
            <a:chExt cx="377825" cy="377825"/>
          </a:xfrm>
        </p:grpSpPr>
        <p:sp>
          <p:nvSpPr>
            <p:cNvPr id="65" name="Clear Icon">
              <a:extLst>
                <a:ext uri="{FF2B5EF4-FFF2-40B4-BE49-F238E27FC236}">
                  <a16:creationId xmlns:a16="http://schemas.microsoft.com/office/drawing/2014/main" id="{4175042F-B427-1041-ACCD-9ADECF8F3356}"/>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66" name="Circle">
              <a:extLst>
                <a:ext uri="{FF2B5EF4-FFF2-40B4-BE49-F238E27FC236}">
                  <a16:creationId xmlns:a16="http://schemas.microsoft.com/office/drawing/2014/main" id="{07130373-CF5B-2146-8A7C-01E30CB8E39F}"/>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0" name="Clear">
            <a:extLst>
              <a:ext uri="{FF2B5EF4-FFF2-40B4-BE49-F238E27FC236}">
                <a16:creationId xmlns:a16="http://schemas.microsoft.com/office/drawing/2014/main" id="{045A69C6-0BAE-C94F-9528-9E51CF3CC17C}"/>
              </a:ext>
            </a:extLst>
          </p:cNvPr>
          <p:cNvGrpSpPr>
            <a:grpSpLocks noChangeAspect="1"/>
          </p:cNvGrpSpPr>
          <p:nvPr/>
        </p:nvGrpSpPr>
        <p:grpSpPr>
          <a:xfrm>
            <a:off x="6142003" y="4046810"/>
            <a:ext cx="164783" cy="164783"/>
            <a:chOff x="2324893" y="1403349"/>
            <a:chExt cx="377825" cy="377825"/>
          </a:xfrm>
        </p:grpSpPr>
        <p:sp>
          <p:nvSpPr>
            <p:cNvPr id="71" name="Clear Icon">
              <a:extLst>
                <a:ext uri="{FF2B5EF4-FFF2-40B4-BE49-F238E27FC236}">
                  <a16:creationId xmlns:a16="http://schemas.microsoft.com/office/drawing/2014/main" id="{E74072B3-CB10-6143-8DD3-A8ACDA41F4B7}"/>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2" name="Circle">
              <a:extLst>
                <a:ext uri="{FF2B5EF4-FFF2-40B4-BE49-F238E27FC236}">
                  <a16:creationId xmlns:a16="http://schemas.microsoft.com/office/drawing/2014/main" id="{302BF137-5130-C641-A9B5-CF64C9A3F399}"/>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3" name="Clear">
            <a:extLst>
              <a:ext uri="{FF2B5EF4-FFF2-40B4-BE49-F238E27FC236}">
                <a16:creationId xmlns:a16="http://schemas.microsoft.com/office/drawing/2014/main" id="{BB80A963-5DDF-C141-9CFA-9347A902C9F6}"/>
              </a:ext>
            </a:extLst>
          </p:cNvPr>
          <p:cNvGrpSpPr>
            <a:grpSpLocks noChangeAspect="1"/>
          </p:cNvGrpSpPr>
          <p:nvPr/>
        </p:nvGrpSpPr>
        <p:grpSpPr>
          <a:xfrm>
            <a:off x="5131076" y="4019842"/>
            <a:ext cx="164783" cy="164783"/>
            <a:chOff x="2324893" y="1403349"/>
            <a:chExt cx="377825" cy="377825"/>
          </a:xfrm>
        </p:grpSpPr>
        <p:sp>
          <p:nvSpPr>
            <p:cNvPr id="74" name="Clear Icon">
              <a:extLst>
                <a:ext uri="{FF2B5EF4-FFF2-40B4-BE49-F238E27FC236}">
                  <a16:creationId xmlns:a16="http://schemas.microsoft.com/office/drawing/2014/main" id="{57232FF2-AE99-6E42-ACBB-1A924FA4E513}"/>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5" name="Circle">
              <a:extLst>
                <a:ext uri="{FF2B5EF4-FFF2-40B4-BE49-F238E27FC236}">
                  <a16:creationId xmlns:a16="http://schemas.microsoft.com/office/drawing/2014/main" id="{46243560-677B-B94D-9847-11F67843EEC6}"/>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76" name="Clear">
            <a:extLst>
              <a:ext uri="{FF2B5EF4-FFF2-40B4-BE49-F238E27FC236}">
                <a16:creationId xmlns:a16="http://schemas.microsoft.com/office/drawing/2014/main" id="{69A84D2A-8898-054C-B8B6-3F88CEB17ED2}"/>
              </a:ext>
            </a:extLst>
          </p:cNvPr>
          <p:cNvGrpSpPr>
            <a:grpSpLocks noChangeAspect="1"/>
          </p:cNvGrpSpPr>
          <p:nvPr/>
        </p:nvGrpSpPr>
        <p:grpSpPr>
          <a:xfrm>
            <a:off x="5016724" y="4598379"/>
            <a:ext cx="164783" cy="164783"/>
            <a:chOff x="2324893" y="1403349"/>
            <a:chExt cx="377825" cy="377825"/>
          </a:xfrm>
        </p:grpSpPr>
        <p:sp>
          <p:nvSpPr>
            <p:cNvPr id="77" name="Clear Icon">
              <a:extLst>
                <a:ext uri="{FF2B5EF4-FFF2-40B4-BE49-F238E27FC236}">
                  <a16:creationId xmlns:a16="http://schemas.microsoft.com/office/drawing/2014/main" id="{2B278828-98B2-BC47-A357-5EFE62D164BC}"/>
                </a:ext>
              </a:extLst>
            </p:cNvPr>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78" name="Circle">
              <a:extLst>
                <a:ext uri="{FF2B5EF4-FFF2-40B4-BE49-F238E27FC236}">
                  <a16:creationId xmlns:a16="http://schemas.microsoft.com/office/drawing/2014/main" id="{CE786760-D899-DB48-A97B-21A0917F47C9}"/>
                </a:ext>
              </a:extLst>
            </p:cNvPr>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82" name="Image Dummy">
            <a:extLst>
              <a:ext uri="{FF2B5EF4-FFF2-40B4-BE49-F238E27FC236}">
                <a16:creationId xmlns:a16="http://schemas.microsoft.com/office/drawing/2014/main" id="{4D671EDF-432B-724E-A252-8B9AB7C43D00}"/>
              </a:ext>
            </a:extLst>
          </p:cNvPr>
          <p:cNvSpPr>
            <a:spLocks/>
          </p:cNvSpPr>
          <p:nvPr/>
        </p:nvSpPr>
        <p:spPr bwMode="auto">
          <a:xfrm>
            <a:off x="4876470" y="5058104"/>
            <a:ext cx="1165534" cy="391349"/>
          </a:xfrm>
          <a:prstGeom prst="rect">
            <a:avLst/>
          </a:prstGeom>
          <a:solidFill>
            <a:srgbClr val="FF0000">
              <a:alpha val="32000"/>
            </a:srgb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Apply Filters</a:t>
            </a:r>
          </a:p>
        </p:txBody>
      </p:sp>
      <p:sp>
        <p:nvSpPr>
          <p:cNvPr id="2" name="TextBox 1">
            <a:extLst>
              <a:ext uri="{FF2B5EF4-FFF2-40B4-BE49-F238E27FC236}">
                <a16:creationId xmlns:a16="http://schemas.microsoft.com/office/drawing/2014/main" id="{6FD99F8D-EC33-E74E-B649-DC2F08FD030B}"/>
              </a:ext>
            </a:extLst>
          </p:cNvPr>
          <p:cNvSpPr txBox="1"/>
          <p:nvPr/>
        </p:nvSpPr>
        <p:spPr>
          <a:xfrm>
            <a:off x="546410" y="925047"/>
            <a:ext cx="3652873" cy="2031325"/>
          </a:xfrm>
          <a:prstGeom prst="rect">
            <a:avLst/>
          </a:prstGeom>
          <a:noFill/>
        </p:spPr>
        <p:txBody>
          <a:bodyPr wrap="square" rtlCol="0">
            <a:spAutoFit/>
          </a:bodyPr>
          <a:lstStyle/>
          <a:p>
            <a:pPr algn="ctr"/>
            <a:r>
              <a:rPr lang="en-US" b="1" dirty="0"/>
              <a:t>Further researching:</a:t>
            </a:r>
          </a:p>
          <a:p>
            <a:endParaRPr lang="en-US" dirty="0"/>
          </a:p>
          <a:p>
            <a:r>
              <a:rPr lang="en-US" dirty="0"/>
              <a:t>Users can apply various filters to shortlist their search and specify it to the highest potential. These filters are broken into date/time parts and distance. </a:t>
            </a:r>
          </a:p>
        </p:txBody>
      </p:sp>
    </p:spTree>
    <p:extLst>
      <p:ext uri="{BB962C8B-B14F-4D97-AF65-F5344CB8AC3E}">
        <p14:creationId xmlns:p14="http://schemas.microsoft.com/office/powerpoint/2010/main" val="69828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CEE5F504-6822-CA43-BF10-1192BA5559E4}"/>
              </a:ext>
            </a:extLst>
          </p:cNvPr>
          <p:cNvPicPr>
            <a:picLocks noGrp="1" noChangeAspect="1"/>
          </p:cNvPicPr>
          <p:nvPr>
            <p:ph idx="1"/>
          </p:nvPr>
        </p:nvPicPr>
        <p:blipFill rotWithShape="1">
          <a:blip r:embed="rId9"/>
          <a:srcRect l="29871" t="9390" r="28602" b="9497"/>
          <a:stretch/>
        </p:blipFill>
        <p:spPr>
          <a:xfrm>
            <a:off x="4405657" y="127323"/>
            <a:ext cx="3380685" cy="6603353"/>
          </a:xfrm>
          <a:prstGeom prst="rect">
            <a:avLst/>
          </a:prstGeom>
        </p:spPr>
      </p:pic>
      <p:sp>
        <p:nvSpPr>
          <p:cNvPr id="3" name="Dummy Image">
            <a:extLst>
              <a:ext uri="{FF2B5EF4-FFF2-40B4-BE49-F238E27FC236}">
                <a16:creationId xmlns:a16="http://schemas.microsoft.com/office/drawing/2014/main" id="{E370F5D0-73C0-C44B-BA5D-3912CEC6C7F1}"/>
              </a:ext>
            </a:extLst>
          </p:cNvPr>
          <p:cNvSpPr>
            <a:spLocks/>
          </p:cNvSpPr>
          <p:nvPr/>
        </p:nvSpPr>
        <p:spPr bwMode="auto">
          <a:xfrm>
            <a:off x="4800618" y="1005606"/>
            <a:ext cx="2590764" cy="5246838"/>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adio">
            <a:extLst>
              <a:ext uri="{FF2B5EF4-FFF2-40B4-BE49-F238E27FC236}">
                <a16:creationId xmlns:a16="http://schemas.microsoft.com/office/drawing/2014/main" id="{E0577924-B192-A24A-BA47-6882E3E0CA56}"/>
              </a:ext>
            </a:extLst>
          </p:cNvPr>
          <p:cNvGrpSpPr>
            <a:grpSpLocks noChangeAspect="1"/>
          </p:cNvGrpSpPr>
          <p:nvPr/>
        </p:nvGrpSpPr>
        <p:grpSpPr>
          <a:xfrm flipH="1">
            <a:off x="4809978" y="532023"/>
            <a:ext cx="251191" cy="251191"/>
            <a:chOff x="6577010" y="8167686"/>
            <a:chExt cx="377825" cy="377825"/>
          </a:xfrm>
        </p:grpSpPr>
        <p:sp>
          <p:nvSpPr>
            <p:cNvPr id="6" name="Radio Icon">
              <a:extLst>
                <a:ext uri="{FF2B5EF4-FFF2-40B4-BE49-F238E27FC236}">
                  <a16:creationId xmlns:a16="http://schemas.microsoft.com/office/drawing/2014/main" id="{234206E5-5B10-1643-973B-954B04523092}"/>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9A3A9058-7B94-F649-833E-B254708A1187}"/>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347EC665-A80E-A84C-BD74-87277AF3F92C}"/>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52EC392F-5AE8-4C4D-B0A6-D414FD041B83}"/>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067045BA-653C-E049-9746-EB32EEBBE2E8}"/>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11" name="Bluetooth">
            <a:extLst>
              <a:ext uri="{FF2B5EF4-FFF2-40B4-BE49-F238E27FC236}">
                <a16:creationId xmlns:a16="http://schemas.microsoft.com/office/drawing/2014/main" id="{61BC0841-F354-394A-AF91-703B39664605}"/>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B6C93F6C-BEE0-954E-9804-D2AA9590D825}"/>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5A2A422C-35B7-7D44-B319-A727A2187E09}"/>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7E94B995-AC4B-ED49-8FBE-9F745015B212}"/>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6" name="Users">
            <a:extLst>
              <a:ext uri="{FF2B5EF4-FFF2-40B4-BE49-F238E27FC236}">
                <a16:creationId xmlns:a16="http://schemas.microsoft.com/office/drawing/2014/main" id="{263CE9DB-C2AB-2849-91E7-ACFC3114C55A}"/>
              </a:ext>
            </a:extLst>
          </p:cNvPr>
          <p:cNvGrpSpPr>
            <a:grpSpLocks noChangeAspect="1"/>
          </p:cNvGrpSpPr>
          <p:nvPr/>
        </p:nvGrpSpPr>
        <p:grpSpPr>
          <a:xfrm>
            <a:off x="5775266" y="1175106"/>
            <a:ext cx="679642" cy="679642"/>
            <a:chOff x="4665185" y="3606801"/>
            <a:chExt cx="377825" cy="377825"/>
          </a:xfrm>
        </p:grpSpPr>
        <p:sp>
          <p:nvSpPr>
            <p:cNvPr id="17" name="Users Icon">
              <a:extLst>
                <a:ext uri="{FF2B5EF4-FFF2-40B4-BE49-F238E27FC236}">
                  <a16:creationId xmlns:a16="http://schemas.microsoft.com/office/drawing/2014/main" id="{5F474D72-8321-0240-AC51-50E6F57B5F54}"/>
                </a:ext>
              </a:extLst>
            </p:cNvPr>
            <p:cNvSpPr>
              <a:spLocks noChangeAspect="1" noEditPoints="1"/>
            </p:cNvSpPr>
            <p:nvPr/>
          </p:nvSpPr>
          <p:spPr bwMode="auto">
            <a:xfrm>
              <a:off x="4724716" y="3690938"/>
              <a:ext cx="258762" cy="209550"/>
            </a:xfrm>
            <a:custGeom>
              <a:avLst/>
              <a:gdLst>
                <a:gd name="T0" fmla="*/ 451 w 903"/>
                <a:gd name="T1" fmla="*/ 169 h 734"/>
                <a:gd name="T2" fmla="*/ 557 w 903"/>
                <a:gd name="T3" fmla="*/ 315 h 734"/>
                <a:gd name="T4" fmla="*/ 575 w 903"/>
                <a:gd name="T5" fmla="*/ 346 h 734"/>
                <a:gd name="T6" fmla="*/ 550 w 903"/>
                <a:gd name="T7" fmla="*/ 379 h 734"/>
                <a:gd name="T8" fmla="*/ 522 w 903"/>
                <a:gd name="T9" fmla="*/ 436 h 734"/>
                <a:gd name="T10" fmla="*/ 522 w 903"/>
                <a:gd name="T11" fmla="*/ 510 h 734"/>
                <a:gd name="T12" fmla="*/ 640 w 903"/>
                <a:gd name="T13" fmla="*/ 545 h 734"/>
                <a:gd name="T14" fmla="*/ 734 w 903"/>
                <a:gd name="T15" fmla="*/ 622 h 734"/>
                <a:gd name="T16" fmla="*/ 734 w 903"/>
                <a:gd name="T17" fmla="*/ 734 h 734"/>
                <a:gd name="T18" fmla="*/ 169 w 903"/>
                <a:gd name="T19" fmla="*/ 734 h 734"/>
                <a:gd name="T20" fmla="*/ 169 w 903"/>
                <a:gd name="T21" fmla="*/ 622 h 734"/>
                <a:gd name="T22" fmla="*/ 263 w 903"/>
                <a:gd name="T23" fmla="*/ 545 h 734"/>
                <a:gd name="T24" fmla="*/ 381 w 903"/>
                <a:gd name="T25" fmla="*/ 510 h 734"/>
                <a:gd name="T26" fmla="*/ 381 w 903"/>
                <a:gd name="T27" fmla="*/ 436 h 734"/>
                <a:gd name="T28" fmla="*/ 353 w 903"/>
                <a:gd name="T29" fmla="*/ 379 h 734"/>
                <a:gd name="T30" fmla="*/ 328 w 903"/>
                <a:gd name="T31" fmla="*/ 346 h 734"/>
                <a:gd name="T32" fmla="*/ 346 w 903"/>
                <a:gd name="T33" fmla="*/ 315 h 734"/>
                <a:gd name="T34" fmla="*/ 451 w 903"/>
                <a:gd name="T35" fmla="*/ 169 h 734"/>
                <a:gd name="T36" fmla="*/ 235 w 903"/>
                <a:gd name="T37" fmla="*/ 524 h 734"/>
                <a:gd name="T38" fmla="*/ 177 w 903"/>
                <a:gd name="T39" fmla="*/ 564 h 734"/>
                <a:gd name="T40" fmla="*/ 0 w 903"/>
                <a:gd name="T41" fmla="*/ 564 h 734"/>
                <a:gd name="T42" fmla="*/ 0 w 903"/>
                <a:gd name="T43" fmla="*/ 453 h 734"/>
                <a:gd name="T44" fmla="*/ 94 w 903"/>
                <a:gd name="T45" fmla="*/ 376 h 734"/>
                <a:gd name="T46" fmla="*/ 212 w 903"/>
                <a:gd name="T47" fmla="*/ 341 h 734"/>
                <a:gd name="T48" fmla="*/ 212 w 903"/>
                <a:gd name="T49" fmla="*/ 267 h 734"/>
                <a:gd name="T50" fmla="*/ 184 w 903"/>
                <a:gd name="T51" fmla="*/ 210 h 734"/>
                <a:gd name="T52" fmla="*/ 159 w 903"/>
                <a:gd name="T53" fmla="*/ 176 h 734"/>
                <a:gd name="T54" fmla="*/ 176 w 903"/>
                <a:gd name="T55" fmla="*/ 146 h 734"/>
                <a:gd name="T56" fmla="*/ 282 w 903"/>
                <a:gd name="T57" fmla="*/ 0 h 734"/>
                <a:gd name="T58" fmla="*/ 389 w 903"/>
                <a:gd name="T59" fmla="*/ 149 h 734"/>
                <a:gd name="T60" fmla="*/ 310 w 903"/>
                <a:gd name="T61" fmla="*/ 280 h 734"/>
                <a:gd name="T62" fmla="*/ 293 w 903"/>
                <a:gd name="T63" fmla="*/ 310 h 734"/>
                <a:gd name="T64" fmla="*/ 311 w 903"/>
                <a:gd name="T65" fmla="*/ 351 h 734"/>
                <a:gd name="T66" fmla="*/ 339 w 903"/>
                <a:gd name="T67" fmla="*/ 408 h 734"/>
                <a:gd name="T68" fmla="*/ 339 w 903"/>
                <a:gd name="T69" fmla="*/ 489 h 734"/>
                <a:gd name="T70" fmla="*/ 235 w 903"/>
                <a:gd name="T71" fmla="*/ 524 h 734"/>
                <a:gd name="T72" fmla="*/ 668 w 903"/>
                <a:gd name="T73" fmla="*/ 524 h 734"/>
                <a:gd name="T74" fmla="*/ 564 w 903"/>
                <a:gd name="T75" fmla="*/ 489 h 734"/>
                <a:gd name="T76" fmla="*/ 564 w 903"/>
                <a:gd name="T77" fmla="*/ 408 h 734"/>
                <a:gd name="T78" fmla="*/ 592 w 903"/>
                <a:gd name="T79" fmla="*/ 351 h 734"/>
                <a:gd name="T80" fmla="*/ 610 w 903"/>
                <a:gd name="T81" fmla="*/ 310 h 734"/>
                <a:gd name="T82" fmla="*/ 592 w 903"/>
                <a:gd name="T83" fmla="*/ 280 h 734"/>
                <a:gd name="T84" fmla="*/ 513 w 903"/>
                <a:gd name="T85" fmla="*/ 149 h 734"/>
                <a:gd name="T86" fmla="*/ 621 w 903"/>
                <a:gd name="T87" fmla="*/ 0 h 734"/>
                <a:gd name="T88" fmla="*/ 726 w 903"/>
                <a:gd name="T89" fmla="*/ 146 h 734"/>
                <a:gd name="T90" fmla="*/ 744 w 903"/>
                <a:gd name="T91" fmla="*/ 176 h 734"/>
                <a:gd name="T92" fmla="*/ 719 w 903"/>
                <a:gd name="T93" fmla="*/ 210 h 734"/>
                <a:gd name="T94" fmla="*/ 691 w 903"/>
                <a:gd name="T95" fmla="*/ 267 h 734"/>
                <a:gd name="T96" fmla="*/ 691 w 903"/>
                <a:gd name="T97" fmla="*/ 341 h 734"/>
                <a:gd name="T98" fmla="*/ 809 w 903"/>
                <a:gd name="T99" fmla="*/ 376 h 734"/>
                <a:gd name="T100" fmla="*/ 903 w 903"/>
                <a:gd name="T101" fmla="*/ 453 h 734"/>
                <a:gd name="T102" fmla="*/ 903 w 903"/>
                <a:gd name="T103" fmla="*/ 564 h 734"/>
                <a:gd name="T104" fmla="*/ 726 w 903"/>
                <a:gd name="T105" fmla="*/ 564 h 734"/>
                <a:gd name="T106" fmla="*/ 668 w 903"/>
                <a:gd name="T107" fmla="*/ 52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3" h="734">
                  <a:moveTo>
                    <a:pt x="451" y="169"/>
                  </a:moveTo>
                  <a:cubicBezTo>
                    <a:pt x="534" y="169"/>
                    <a:pt x="569" y="216"/>
                    <a:pt x="557" y="315"/>
                  </a:cubicBezTo>
                  <a:cubicBezTo>
                    <a:pt x="568" y="321"/>
                    <a:pt x="575" y="332"/>
                    <a:pt x="575" y="346"/>
                  </a:cubicBezTo>
                  <a:cubicBezTo>
                    <a:pt x="575" y="362"/>
                    <a:pt x="564" y="375"/>
                    <a:pt x="550" y="379"/>
                  </a:cubicBezTo>
                  <a:cubicBezTo>
                    <a:pt x="543" y="401"/>
                    <a:pt x="534" y="421"/>
                    <a:pt x="522" y="436"/>
                  </a:cubicBezTo>
                  <a:lnTo>
                    <a:pt x="522" y="510"/>
                  </a:lnTo>
                  <a:cubicBezTo>
                    <a:pt x="561" y="518"/>
                    <a:pt x="593" y="522"/>
                    <a:pt x="640" y="545"/>
                  </a:cubicBezTo>
                  <a:cubicBezTo>
                    <a:pt x="687" y="569"/>
                    <a:pt x="702" y="591"/>
                    <a:pt x="734" y="622"/>
                  </a:cubicBezTo>
                  <a:lnTo>
                    <a:pt x="734" y="734"/>
                  </a:lnTo>
                  <a:lnTo>
                    <a:pt x="169" y="734"/>
                  </a:lnTo>
                  <a:lnTo>
                    <a:pt x="169" y="622"/>
                  </a:lnTo>
                  <a:cubicBezTo>
                    <a:pt x="201" y="591"/>
                    <a:pt x="216" y="569"/>
                    <a:pt x="263" y="545"/>
                  </a:cubicBezTo>
                  <a:cubicBezTo>
                    <a:pt x="310" y="522"/>
                    <a:pt x="342" y="518"/>
                    <a:pt x="381" y="510"/>
                  </a:cubicBezTo>
                  <a:lnTo>
                    <a:pt x="381" y="436"/>
                  </a:lnTo>
                  <a:cubicBezTo>
                    <a:pt x="369" y="421"/>
                    <a:pt x="359" y="401"/>
                    <a:pt x="353" y="379"/>
                  </a:cubicBezTo>
                  <a:cubicBezTo>
                    <a:pt x="339" y="375"/>
                    <a:pt x="328" y="362"/>
                    <a:pt x="328" y="346"/>
                  </a:cubicBezTo>
                  <a:cubicBezTo>
                    <a:pt x="328" y="332"/>
                    <a:pt x="335" y="321"/>
                    <a:pt x="346" y="315"/>
                  </a:cubicBezTo>
                  <a:cubicBezTo>
                    <a:pt x="334" y="216"/>
                    <a:pt x="369" y="169"/>
                    <a:pt x="451" y="169"/>
                  </a:cubicBezTo>
                  <a:close/>
                  <a:moveTo>
                    <a:pt x="235" y="524"/>
                  </a:moveTo>
                  <a:cubicBezTo>
                    <a:pt x="196" y="544"/>
                    <a:pt x="200" y="541"/>
                    <a:pt x="177" y="564"/>
                  </a:cubicBezTo>
                  <a:lnTo>
                    <a:pt x="0" y="564"/>
                  </a:lnTo>
                  <a:lnTo>
                    <a:pt x="0" y="453"/>
                  </a:lnTo>
                  <a:cubicBezTo>
                    <a:pt x="31" y="421"/>
                    <a:pt x="47" y="400"/>
                    <a:pt x="94" y="376"/>
                  </a:cubicBezTo>
                  <a:cubicBezTo>
                    <a:pt x="141" y="353"/>
                    <a:pt x="172" y="349"/>
                    <a:pt x="212" y="341"/>
                  </a:cubicBezTo>
                  <a:lnTo>
                    <a:pt x="212" y="267"/>
                  </a:lnTo>
                  <a:cubicBezTo>
                    <a:pt x="200" y="251"/>
                    <a:pt x="190" y="232"/>
                    <a:pt x="184" y="210"/>
                  </a:cubicBezTo>
                  <a:cubicBezTo>
                    <a:pt x="169" y="206"/>
                    <a:pt x="159" y="192"/>
                    <a:pt x="159" y="176"/>
                  </a:cubicBezTo>
                  <a:cubicBezTo>
                    <a:pt x="159" y="163"/>
                    <a:pt x="166" y="152"/>
                    <a:pt x="176" y="146"/>
                  </a:cubicBezTo>
                  <a:cubicBezTo>
                    <a:pt x="164" y="47"/>
                    <a:pt x="200" y="0"/>
                    <a:pt x="282" y="0"/>
                  </a:cubicBezTo>
                  <a:cubicBezTo>
                    <a:pt x="359" y="0"/>
                    <a:pt x="395" y="62"/>
                    <a:pt x="389" y="149"/>
                  </a:cubicBezTo>
                  <a:cubicBezTo>
                    <a:pt x="339" y="169"/>
                    <a:pt x="310" y="197"/>
                    <a:pt x="310" y="280"/>
                  </a:cubicBezTo>
                  <a:cubicBezTo>
                    <a:pt x="300" y="286"/>
                    <a:pt x="293" y="297"/>
                    <a:pt x="293" y="310"/>
                  </a:cubicBezTo>
                  <a:cubicBezTo>
                    <a:pt x="293" y="326"/>
                    <a:pt x="296" y="347"/>
                    <a:pt x="311" y="351"/>
                  </a:cubicBezTo>
                  <a:cubicBezTo>
                    <a:pt x="317" y="373"/>
                    <a:pt x="327" y="392"/>
                    <a:pt x="339" y="408"/>
                  </a:cubicBezTo>
                  <a:lnTo>
                    <a:pt x="339" y="489"/>
                  </a:lnTo>
                  <a:cubicBezTo>
                    <a:pt x="299" y="497"/>
                    <a:pt x="282" y="501"/>
                    <a:pt x="235" y="524"/>
                  </a:cubicBezTo>
                  <a:close/>
                  <a:moveTo>
                    <a:pt x="668" y="524"/>
                  </a:moveTo>
                  <a:cubicBezTo>
                    <a:pt x="621" y="501"/>
                    <a:pt x="603" y="497"/>
                    <a:pt x="564" y="489"/>
                  </a:cubicBezTo>
                  <a:lnTo>
                    <a:pt x="564" y="408"/>
                  </a:lnTo>
                  <a:cubicBezTo>
                    <a:pt x="576" y="392"/>
                    <a:pt x="586" y="373"/>
                    <a:pt x="592" y="351"/>
                  </a:cubicBezTo>
                  <a:cubicBezTo>
                    <a:pt x="607" y="347"/>
                    <a:pt x="610" y="326"/>
                    <a:pt x="610" y="310"/>
                  </a:cubicBezTo>
                  <a:cubicBezTo>
                    <a:pt x="610" y="297"/>
                    <a:pt x="603" y="286"/>
                    <a:pt x="592" y="280"/>
                  </a:cubicBezTo>
                  <a:cubicBezTo>
                    <a:pt x="593" y="197"/>
                    <a:pt x="564" y="169"/>
                    <a:pt x="513" y="149"/>
                  </a:cubicBezTo>
                  <a:cubicBezTo>
                    <a:pt x="508" y="62"/>
                    <a:pt x="544" y="0"/>
                    <a:pt x="621" y="0"/>
                  </a:cubicBezTo>
                  <a:cubicBezTo>
                    <a:pt x="703" y="0"/>
                    <a:pt x="738" y="47"/>
                    <a:pt x="726" y="146"/>
                  </a:cubicBezTo>
                  <a:cubicBezTo>
                    <a:pt x="737" y="152"/>
                    <a:pt x="744" y="163"/>
                    <a:pt x="744" y="176"/>
                  </a:cubicBezTo>
                  <a:cubicBezTo>
                    <a:pt x="744" y="192"/>
                    <a:pt x="734" y="206"/>
                    <a:pt x="719" y="210"/>
                  </a:cubicBezTo>
                  <a:cubicBezTo>
                    <a:pt x="713" y="232"/>
                    <a:pt x="703" y="251"/>
                    <a:pt x="691" y="267"/>
                  </a:cubicBezTo>
                  <a:lnTo>
                    <a:pt x="691" y="341"/>
                  </a:lnTo>
                  <a:cubicBezTo>
                    <a:pt x="730" y="349"/>
                    <a:pt x="762" y="353"/>
                    <a:pt x="809" y="376"/>
                  </a:cubicBezTo>
                  <a:cubicBezTo>
                    <a:pt x="856" y="400"/>
                    <a:pt x="872" y="421"/>
                    <a:pt x="903" y="453"/>
                  </a:cubicBezTo>
                  <a:lnTo>
                    <a:pt x="903" y="564"/>
                  </a:lnTo>
                  <a:lnTo>
                    <a:pt x="726" y="564"/>
                  </a:lnTo>
                  <a:cubicBezTo>
                    <a:pt x="703" y="541"/>
                    <a:pt x="707" y="544"/>
                    <a:pt x="668" y="52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8" name="Circle">
              <a:extLst>
                <a:ext uri="{FF2B5EF4-FFF2-40B4-BE49-F238E27FC236}">
                  <a16:creationId xmlns:a16="http://schemas.microsoft.com/office/drawing/2014/main" id="{739B8A16-455F-D04E-AC91-9F2BDBE7CD4A}"/>
                </a:ext>
              </a:extLst>
            </p:cNvPr>
            <p:cNvSpPr>
              <a:spLocks noChangeAspect="1" noEditPoints="1"/>
            </p:cNvSpPr>
            <p:nvPr/>
          </p:nvSpPr>
          <p:spPr bwMode="auto">
            <a:xfrm>
              <a:off x="4665185" y="36068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5" name="Item Text">
            <a:extLst>
              <a:ext uri="{FF2B5EF4-FFF2-40B4-BE49-F238E27FC236}">
                <a16:creationId xmlns:a16="http://schemas.microsoft.com/office/drawing/2014/main" id="{F59E8BB9-6C66-C542-A54D-5A286BE74C67}"/>
              </a:ext>
            </a:extLst>
          </p:cNvPr>
          <p:cNvSpPr>
            <a:spLocks/>
          </p:cNvSpPr>
          <p:nvPr/>
        </p:nvSpPr>
        <p:spPr bwMode="auto">
          <a:xfrm>
            <a:off x="5316900" y="1925790"/>
            <a:ext cx="1642261" cy="258259"/>
          </a:xfrm>
          <a:prstGeom prst="rect">
            <a:avLst/>
          </a:prstGeom>
          <a:solidFill>
            <a:schemeClr val="bg1">
              <a:lumMod val="95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Search </a:t>
            </a:r>
            <a:r>
              <a:rPr lang="de-DE" sz="1100">
                <a:solidFill>
                  <a:schemeClr val="tx1">
                    <a:lumMod val="85000"/>
                    <a:lumOff val="15000"/>
                  </a:schemeClr>
                </a:solidFill>
                <a:latin typeface="Segoe UI" pitchFamily="34" charset="0"/>
                <a:ea typeface="Segoe UI" pitchFamily="34" charset="0"/>
                <a:cs typeface="Segoe UI" pitchFamily="34" charset="0"/>
              </a:rPr>
              <a:t>Results…</a:t>
            </a:r>
            <a:endParaRPr lang="de-DE" sz="1100" dirty="0">
              <a:solidFill>
                <a:schemeClr val="tx1">
                  <a:lumMod val="85000"/>
                  <a:lumOff val="15000"/>
                </a:schemeClr>
              </a:solidFill>
              <a:latin typeface="Segoe UI" pitchFamily="34" charset="0"/>
              <a:ea typeface="Segoe UI" pitchFamily="34" charset="0"/>
              <a:cs typeface="Segoe UI" pitchFamily="34" charset="0"/>
            </a:endParaRPr>
          </a:p>
        </p:txBody>
      </p:sp>
      <p:sp>
        <p:nvSpPr>
          <p:cNvPr id="27" name="Item Text">
            <a:extLst>
              <a:ext uri="{FF2B5EF4-FFF2-40B4-BE49-F238E27FC236}">
                <a16:creationId xmlns:a16="http://schemas.microsoft.com/office/drawing/2014/main" id="{73FBEFEE-5E8B-F748-9121-3B7174482210}"/>
              </a:ext>
            </a:extLst>
          </p:cNvPr>
          <p:cNvSpPr>
            <a:spLocks/>
          </p:cNvSpPr>
          <p:nvPr/>
        </p:nvSpPr>
        <p:spPr bwMode="auto">
          <a:xfrm>
            <a:off x="4935573" y="2270240"/>
            <a:ext cx="2232034" cy="1449353"/>
          </a:xfrm>
          <a:prstGeom prst="rect">
            <a:avLst/>
          </a:prstGeom>
          <a:ln/>
        </p:spPr>
        <p:style>
          <a:lnRef idx="2">
            <a:schemeClr val="dk1"/>
          </a:lnRef>
          <a:fillRef idx="1">
            <a:schemeClr val="lt1"/>
          </a:fillRef>
          <a:effectRef idx="0">
            <a:schemeClr val="dk1"/>
          </a:effectRef>
          <a:fontRef idx="minor">
            <a:schemeClr val="dk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1. </a:t>
            </a:r>
            <a:r>
              <a:rPr lang="en-US" sz="1100" dirty="0">
                <a:solidFill>
                  <a:schemeClr val="tx1">
                    <a:lumMod val="85000"/>
                    <a:lumOff val="15000"/>
                  </a:schemeClr>
                </a:solidFill>
                <a:latin typeface="Segoe UI" pitchFamily="34" charset="0"/>
                <a:ea typeface="Segoe UI" pitchFamily="34" charset="0"/>
                <a:cs typeface="Segoe UI" pitchFamily="34" charset="0"/>
              </a:rPr>
              <a:t>Walgreens</a:t>
            </a:r>
            <a:r>
              <a:rPr lang="de-DE" sz="1100" dirty="0">
                <a:solidFill>
                  <a:schemeClr val="tx1">
                    <a:lumMod val="85000"/>
                    <a:lumOff val="15000"/>
                  </a:schemeClr>
                </a:solidFill>
                <a:latin typeface="Segoe UI" pitchFamily="34" charset="0"/>
                <a:ea typeface="Segoe UI" pitchFamily="34" charset="0"/>
                <a:cs typeface="Segoe UI" pitchFamily="34" charset="0"/>
              </a:rPr>
              <a:t>	Zip Code: ______</a:t>
            </a:r>
          </a:p>
        </p:txBody>
      </p:sp>
      <p:cxnSp>
        <p:nvCxnSpPr>
          <p:cNvPr id="28" name="Straight Connector 27">
            <a:extLst>
              <a:ext uri="{FF2B5EF4-FFF2-40B4-BE49-F238E27FC236}">
                <a16:creationId xmlns:a16="http://schemas.microsoft.com/office/drawing/2014/main" id="{B91A122F-19BC-204B-917C-2E1780AEED98}"/>
              </a:ext>
            </a:extLst>
          </p:cNvPr>
          <p:cNvCxnSpPr/>
          <p:nvPr/>
        </p:nvCxnSpPr>
        <p:spPr>
          <a:xfrm>
            <a:off x="4994678" y="2733031"/>
            <a:ext cx="200722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6BFB88-6D3E-0340-90DE-42A43D0BA4D5}"/>
              </a:ext>
            </a:extLst>
          </p:cNvPr>
          <p:cNvSpPr txBox="1"/>
          <p:nvPr/>
        </p:nvSpPr>
        <p:spPr>
          <a:xfrm>
            <a:off x="5091776" y="2898183"/>
            <a:ext cx="1910130" cy="769441"/>
          </a:xfrm>
          <a:prstGeom prst="rect">
            <a:avLst/>
          </a:prstGeom>
          <a:noFill/>
        </p:spPr>
        <p:txBody>
          <a:bodyPr wrap="square" rtlCol="0">
            <a:spAutoFit/>
          </a:bodyPr>
          <a:lstStyle/>
          <a:p>
            <a:r>
              <a:rPr lang="en-US" sz="1100" dirty="0"/>
              <a:t>Address: _________________</a:t>
            </a:r>
          </a:p>
          <a:p>
            <a:r>
              <a:rPr lang="en-US" sz="1100" dirty="0"/>
              <a:t>________________________</a:t>
            </a:r>
          </a:p>
          <a:p>
            <a:endParaRPr lang="en-US" sz="1100" dirty="0"/>
          </a:p>
          <a:p>
            <a:r>
              <a:rPr lang="en-US" sz="1100" dirty="0"/>
              <a:t>Directions:</a:t>
            </a:r>
          </a:p>
        </p:txBody>
      </p:sp>
      <p:grpSp>
        <p:nvGrpSpPr>
          <p:cNvPr id="30" name="Mouse Cursor">
            <a:extLst>
              <a:ext uri="{FF2B5EF4-FFF2-40B4-BE49-F238E27FC236}">
                <a16:creationId xmlns:a16="http://schemas.microsoft.com/office/drawing/2014/main" id="{94CBCC6C-3E83-3248-AD9D-973FED72D165}"/>
              </a:ext>
            </a:extLst>
          </p:cNvPr>
          <p:cNvGrpSpPr>
            <a:grpSpLocks noChangeAspect="1"/>
          </p:cNvGrpSpPr>
          <p:nvPr/>
        </p:nvGrpSpPr>
        <p:grpSpPr>
          <a:xfrm flipH="1">
            <a:off x="6808174" y="3361524"/>
            <a:ext cx="301974" cy="301974"/>
            <a:chOff x="6179343" y="5303837"/>
            <a:chExt cx="377825" cy="377825"/>
          </a:xfrm>
        </p:grpSpPr>
        <p:sp>
          <p:nvSpPr>
            <p:cNvPr id="31" name="Mouse Cursor Icon">
              <a:extLst>
                <a:ext uri="{FF2B5EF4-FFF2-40B4-BE49-F238E27FC236}">
                  <a16:creationId xmlns:a16="http://schemas.microsoft.com/office/drawing/2014/main" id="{11018AAC-981B-054F-A2BC-8889E0771D1E}"/>
                </a:ext>
              </a:extLst>
            </p:cNvPr>
            <p:cNvSpPr>
              <a:spLocks noChangeAspect="1"/>
            </p:cNvSpPr>
            <p:nvPr/>
          </p:nvSpPr>
          <p:spPr bwMode="auto">
            <a:xfrm>
              <a:off x="6307137" y="5383212"/>
              <a:ext cx="122237" cy="219075"/>
            </a:xfrm>
            <a:custGeom>
              <a:avLst/>
              <a:gdLst>
                <a:gd name="T0" fmla="*/ 0 w 77"/>
                <a:gd name="T1" fmla="*/ 0 h 138"/>
                <a:gd name="T2" fmla="*/ 77 w 77"/>
                <a:gd name="T3" fmla="*/ 76 h 138"/>
                <a:gd name="T4" fmla="*/ 47 w 77"/>
                <a:gd name="T5" fmla="*/ 81 h 138"/>
                <a:gd name="T6" fmla="*/ 72 w 77"/>
                <a:gd name="T7" fmla="*/ 126 h 138"/>
                <a:gd name="T8" fmla="*/ 50 w 77"/>
                <a:gd name="T9" fmla="*/ 138 h 138"/>
                <a:gd name="T10" fmla="*/ 25 w 77"/>
                <a:gd name="T11" fmla="*/ 93 h 138"/>
                <a:gd name="T12" fmla="*/ 0 w 77"/>
                <a:gd name="T13" fmla="*/ 117 h 138"/>
                <a:gd name="T14" fmla="*/ 0 w 77"/>
                <a:gd name="T15" fmla="*/ 0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38">
                  <a:moveTo>
                    <a:pt x="0" y="0"/>
                  </a:moveTo>
                  <a:lnTo>
                    <a:pt x="77" y="76"/>
                  </a:lnTo>
                  <a:lnTo>
                    <a:pt x="47" y="81"/>
                  </a:lnTo>
                  <a:lnTo>
                    <a:pt x="72" y="126"/>
                  </a:lnTo>
                  <a:lnTo>
                    <a:pt x="50" y="138"/>
                  </a:lnTo>
                  <a:lnTo>
                    <a:pt x="25" y="93"/>
                  </a:lnTo>
                  <a:lnTo>
                    <a:pt x="0" y="117"/>
                  </a:lnTo>
                  <a:lnTo>
                    <a:pt x="0"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 name="Circle">
              <a:extLst>
                <a:ext uri="{FF2B5EF4-FFF2-40B4-BE49-F238E27FC236}">
                  <a16:creationId xmlns:a16="http://schemas.microsoft.com/office/drawing/2014/main" id="{34EF44D1-015F-604E-981C-D3FD135985DE}"/>
                </a:ext>
              </a:extLst>
            </p:cNvPr>
            <p:cNvSpPr>
              <a:spLocks noChangeAspect="1" noEditPoints="1"/>
            </p:cNvSpPr>
            <p:nvPr/>
          </p:nvSpPr>
          <p:spPr bwMode="auto">
            <a:xfrm>
              <a:off x="6179343" y="53038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3" name="Item Text">
            <a:extLst>
              <a:ext uri="{FF2B5EF4-FFF2-40B4-BE49-F238E27FC236}">
                <a16:creationId xmlns:a16="http://schemas.microsoft.com/office/drawing/2014/main" id="{474A18B0-D013-CF4A-BDA6-61F57DAAB286}"/>
              </a:ext>
            </a:extLst>
          </p:cNvPr>
          <p:cNvSpPr>
            <a:spLocks/>
          </p:cNvSpPr>
          <p:nvPr/>
        </p:nvSpPr>
        <p:spPr bwMode="auto">
          <a:xfrm>
            <a:off x="4948989" y="3954302"/>
            <a:ext cx="2232034" cy="1449353"/>
          </a:xfrm>
          <a:prstGeom prst="rect">
            <a:avLst/>
          </a:prstGeom>
          <a:ln/>
        </p:spPr>
        <p:style>
          <a:lnRef idx="2">
            <a:schemeClr val="dk1"/>
          </a:lnRef>
          <a:fillRef idx="1">
            <a:schemeClr val="lt1"/>
          </a:fillRef>
          <a:effectRef idx="0">
            <a:schemeClr val="dk1"/>
          </a:effectRef>
          <a:fontRef idx="minor">
            <a:schemeClr val="dk1"/>
          </a:fontRef>
        </p:style>
        <p:txBody>
          <a:bodyPr wrap="square" lIns="36576" tIns="54864" rIns="36576" bIns="54864"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300"/>
              </a:spcAft>
            </a:pPr>
            <a:r>
              <a:rPr lang="de-DE" sz="1100" dirty="0">
                <a:solidFill>
                  <a:schemeClr val="tx1">
                    <a:lumMod val="85000"/>
                    <a:lumOff val="15000"/>
                  </a:schemeClr>
                </a:solidFill>
                <a:latin typeface="Segoe UI" pitchFamily="34" charset="0"/>
                <a:ea typeface="Segoe UI" pitchFamily="34" charset="0"/>
                <a:cs typeface="Segoe UI" pitchFamily="34" charset="0"/>
              </a:rPr>
              <a:t>1. CVS	Zip Code: ______</a:t>
            </a:r>
          </a:p>
        </p:txBody>
      </p:sp>
      <p:grpSp>
        <p:nvGrpSpPr>
          <p:cNvPr id="34" name="Mouse Cursor">
            <a:extLst>
              <a:ext uri="{FF2B5EF4-FFF2-40B4-BE49-F238E27FC236}">
                <a16:creationId xmlns:a16="http://schemas.microsoft.com/office/drawing/2014/main" id="{B79D41E2-04BE-9A45-AD47-E6C73D91CEEA}"/>
              </a:ext>
            </a:extLst>
          </p:cNvPr>
          <p:cNvGrpSpPr>
            <a:grpSpLocks noChangeAspect="1"/>
          </p:cNvGrpSpPr>
          <p:nvPr/>
        </p:nvGrpSpPr>
        <p:grpSpPr>
          <a:xfrm flipH="1">
            <a:off x="6833566" y="4990125"/>
            <a:ext cx="301974" cy="301974"/>
            <a:chOff x="6179343" y="5303837"/>
            <a:chExt cx="377825" cy="377825"/>
          </a:xfrm>
        </p:grpSpPr>
        <p:sp>
          <p:nvSpPr>
            <p:cNvPr id="35" name="Mouse Cursor Icon">
              <a:extLst>
                <a:ext uri="{FF2B5EF4-FFF2-40B4-BE49-F238E27FC236}">
                  <a16:creationId xmlns:a16="http://schemas.microsoft.com/office/drawing/2014/main" id="{4CE7CF70-B711-AE4A-BB26-2C1E49FFAE49}"/>
                </a:ext>
              </a:extLst>
            </p:cNvPr>
            <p:cNvSpPr>
              <a:spLocks noChangeAspect="1"/>
            </p:cNvSpPr>
            <p:nvPr/>
          </p:nvSpPr>
          <p:spPr bwMode="auto">
            <a:xfrm>
              <a:off x="6307137" y="5383212"/>
              <a:ext cx="122237" cy="219075"/>
            </a:xfrm>
            <a:custGeom>
              <a:avLst/>
              <a:gdLst>
                <a:gd name="T0" fmla="*/ 0 w 77"/>
                <a:gd name="T1" fmla="*/ 0 h 138"/>
                <a:gd name="T2" fmla="*/ 77 w 77"/>
                <a:gd name="T3" fmla="*/ 76 h 138"/>
                <a:gd name="T4" fmla="*/ 47 w 77"/>
                <a:gd name="T5" fmla="*/ 81 h 138"/>
                <a:gd name="T6" fmla="*/ 72 w 77"/>
                <a:gd name="T7" fmla="*/ 126 h 138"/>
                <a:gd name="T8" fmla="*/ 50 w 77"/>
                <a:gd name="T9" fmla="*/ 138 h 138"/>
                <a:gd name="T10" fmla="*/ 25 w 77"/>
                <a:gd name="T11" fmla="*/ 93 h 138"/>
                <a:gd name="T12" fmla="*/ 0 w 77"/>
                <a:gd name="T13" fmla="*/ 117 h 138"/>
                <a:gd name="T14" fmla="*/ 0 w 77"/>
                <a:gd name="T15" fmla="*/ 0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38">
                  <a:moveTo>
                    <a:pt x="0" y="0"/>
                  </a:moveTo>
                  <a:lnTo>
                    <a:pt x="77" y="76"/>
                  </a:lnTo>
                  <a:lnTo>
                    <a:pt x="47" y="81"/>
                  </a:lnTo>
                  <a:lnTo>
                    <a:pt x="72" y="126"/>
                  </a:lnTo>
                  <a:lnTo>
                    <a:pt x="50" y="138"/>
                  </a:lnTo>
                  <a:lnTo>
                    <a:pt x="25" y="93"/>
                  </a:lnTo>
                  <a:lnTo>
                    <a:pt x="0" y="117"/>
                  </a:lnTo>
                  <a:lnTo>
                    <a:pt x="0"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6" name="Circle">
              <a:extLst>
                <a:ext uri="{FF2B5EF4-FFF2-40B4-BE49-F238E27FC236}">
                  <a16:creationId xmlns:a16="http://schemas.microsoft.com/office/drawing/2014/main" id="{8241A486-CCD7-F64E-9F97-9F299153F8A4}"/>
                </a:ext>
              </a:extLst>
            </p:cNvPr>
            <p:cNvSpPr>
              <a:spLocks noChangeAspect="1" noEditPoints="1"/>
            </p:cNvSpPr>
            <p:nvPr/>
          </p:nvSpPr>
          <p:spPr bwMode="auto">
            <a:xfrm>
              <a:off x="6179343" y="5303837"/>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37" name="Undo">
            <a:extLst>
              <a:ext uri="{FF2B5EF4-FFF2-40B4-BE49-F238E27FC236}">
                <a16:creationId xmlns:a16="http://schemas.microsoft.com/office/drawing/2014/main" id="{4504771C-955E-A546-8DA2-D6F6EBEDDC29}"/>
              </a:ext>
            </a:extLst>
          </p:cNvPr>
          <p:cNvGrpSpPr>
            <a:grpSpLocks noChangeAspect="1"/>
          </p:cNvGrpSpPr>
          <p:nvPr/>
        </p:nvGrpSpPr>
        <p:grpSpPr>
          <a:xfrm rot="2372373">
            <a:off x="5916847" y="5635233"/>
            <a:ext cx="357981" cy="357981"/>
            <a:chOff x="3872705" y="1397000"/>
            <a:chExt cx="377825" cy="377825"/>
          </a:xfrm>
        </p:grpSpPr>
        <p:sp>
          <p:nvSpPr>
            <p:cNvPr id="38" name="Undo Icon">
              <a:hlinkClick r:id="" action="ppaction://noaction"/>
              <a:extLst>
                <a:ext uri="{FF2B5EF4-FFF2-40B4-BE49-F238E27FC236}">
                  <a16:creationId xmlns:a16="http://schemas.microsoft.com/office/drawing/2014/main" id="{43443BB1-80D8-6A45-A6B7-2BC236DA2B17}"/>
                </a:ext>
              </a:extLst>
            </p:cNvPr>
            <p:cNvSpPr>
              <a:spLocks noChangeAspect="1"/>
            </p:cNvSpPr>
            <p:nvPr/>
          </p:nvSpPr>
          <p:spPr bwMode="auto">
            <a:xfrm>
              <a:off x="3967161" y="1489075"/>
              <a:ext cx="188912" cy="193675"/>
            </a:xfrm>
            <a:custGeom>
              <a:avLst/>
              <a:gdLst>
                <a:gd name="T0" fmla="*/ 583 w 663"/>
                <a:gd name="T1" fmla="*/ 62 h 681"/>
                <a:gd name="T2" fmla="*/ 615 w 663"/>
                <a:gd name="T3" fmla="*/ 100 h 681"/>
                <a:gd name="T4" fmla="*/ 640 w 663"/>
                <a:gd name="T5" fmla="*/ 145 h 681"/>
                <a:gd name="T6" fmla="*/ 657 w 663"/>
                <a:gd name="T7" fmla="*/ 195 h 681"/>
                <a:gd name="T8" fmla="*/ 663 w 663"/>
                <a:gd name="T9" fmla="*/ 250 h 681"/>
                <a:gd name="T10" fmla="*/ 657 w 663"/>
                <a:gd name="T11" fmla="*/ 307 h 681"/>
                <a:gd name="T12" fmla="*/ 638 w 663"/>
                <a:gd name="T13" fmla="*/ 367 h 681"/>
                <a:gd name="T14" fmla="*/ 602 w 663"/>
                <a:gd name="T15" fmla="*/ 428 h 681"/>
                <a:gd name="T16" fmla="*/ 546 w 663"/>
                <a:gd name="T17" fmla="*/ 493 h 681"/>
                <a:gd name="T18" fmla="*/ 522 w 663"/>
                <a:gd name="T19" fmla="*/ 517 h 681"/>
                <a:gd name="T20" fmla="*/ 493 w 663"/>
                <a:gd name="T21" fmla="*/ 546 h 681"/>
                <a:gd name="T22" fmla="*/ 462 w 663"/>
                <a:gd name="T23" fmla="*/ 577 h 681"/>
                <a:gd name="T24" fmla="*/ 430 w 663"/>
                <a:gd name="T25" fmla="*/ 608 h 681"/>
                <a:gd name="T26" fmla="*/ 356 w 663"/>
                <a:gd name="T27" fmla="*/ 681 h 681"/>
                <a:gd name="T28" fmla="*/ 282 w 663"/>
                <a:gd name="T29" fmla="*/ 607 h 681"/>
                <a:gd name="T30" fmla="*/ 356 w 663"/>
                <a:gd name="T31" fmla="*/ 534 h 681"/>
                <a:gd name="T32" fmla="*/ 387 w 663"/>
                <a:gd name="T33" fmla="*/ 503 h 681"/>
                <a:gd name="T34" fmla="*/ 419 w 663"/>
                <a:gd name="T35" fmla="*/ 472 h 681"/>
                <a:gd name="T36" fmla="*/ 448 w 663"/>
                <a:gd name="T37" fmla="*/ 443 h 681"/>
                <a:gd name="T38" fmla="*/ 472 w 663"/>
                <a:gd name="T39" fmla="*/ 419 h 681"/>
                <a:gd name="T40" fmla="*/ 538 w 663"/>
                <a:gd name="T41" fmla="*/ 332 h 681"/>
                <a:gd name="T42" fmla="*/ 559 w 663"/>
                <a:gd name="T43" fmla="*/ 249 h 681"/>
                <a:gd name="T44" fmla="*/ 547 w 663"/>
                <a:gd name="T45" fmla="*/ 190 h 681"/>
                <a:gd name="T46" fmla="*/ 509 w 663"/>
                <a:gd name="T47" fmla="*/ 136 h 681"/>
                <a:gd name="T48" fmla="*/ 493 w 663"/>
                <a:gd name="T49" fmla="*/ 124 h 681"/>
                <a:gd name="T50" fmla="*/ 472 w 663"/>
                <a:gd name="T51" fmla="*/ 114 h 681"/>
                <a:gd name="T52" fmla="*/ 446 w 663"/>
                <a:gd name="T53" fmla="*/ 107 h 681"/>
                <a:gd name="T54" fmla="*/ 416 w 663"/>
                <a:gd name="T55" fmla="*/ 104 h 681"/>
                <a:gd name="T56" fmla="*/ 382 w 663"/>
                <a:gd name="T57" fmla="*/ 108 h 681"/>
                <a:gd name="T58" fmla="*/ 347 w 663"/>
                <a:gd name="T59" fmla="*/ 118 h 681"/>
                <a:gd name="T60" fmla="*/ 311 w 663"/>
                <a:gd name="T61" fmla="*/ 138 h 681"/>
                <a:gd name="T62" fmla="*/ 276 w 663"/>
                <a:gd name="T63" fmla="*/ 167 h 681"/>
                <a:gd name="T64" fmla="*/ 198 w 663"/>
                <a:gd name="T65" fmla="*/ 245 h 681"/>
                <a:gd name="T66" fmla="*/ 319 w 663"/>
                <a:gd name="T67" fmla="*/ 367 h 681"/>
                <a:gd name="T68" fmla="*/ 0 w 663"/>
                <a:gd name="T69" fmla="*/ 367 h 681"/>
                <a:gd name="T70" fmla="*/ 0 w 663"/>
                <a:gd name="T71" fmla="*/ 53 h 681"/>
                <a:gd name="T72" fmla="*/ 121 w 663"/>
                <a:gd name="T73" fmla="*/ 171 h 681"/>
                <a:gd name="T74" fmla="*/ 199 w 663"/>
                <a:gd name="T75" fmla="*/ 93 h 681"/>
                <a:gd name="T76" fmla="*/ 252 w 663"/>
                <a:gd name="T77" fmla="*/ 45 h 681"/>
                <a:gd name="T78" fmla="*/ 308 w 663"/>
                <a:gd name="T79" fmla="*/ 17 h 681"/>
                <a:gd name="T80" fmla="*/ 363 w 663"/>
                <a:gd name="T81" fmla="*/ 3 h 681"/>
                <a:gd name="T82" fmla="*/ 416 w 663"/>
                <a:gd name="T83" fmla="*/ 0 h 681"/>
                <a:gd name="T84" fmla="*/ 466 w 663"/>
                <a:gd name="T85" fmla="*/ 4 h 681"/>
                <a:gd name="T86" fmla="*/ 512 w 663"/>
                <a:gd name="T87" fmla="*/ 17 h 681"/>
                <a:gd name="T88" fmla="*/ 551 w 663"/>
                <a:gd name="T89" fmla="*/ 37 h 681"/>
                <a:gd name="T90" fmla="*/ 583 w 663"/>
                <a:gd name="T91" fmla="*/ 62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3" h="681">
                  <a:moveTo>
                    <a:pt x="583" y="62"/>
                  </a:moveTo>
                  <a:cubicBezTo>
                    <a:pt x="594" y="74"/>
                    <a:pt x="605" y="87"/>
                    <a:pt x="615" y="100"/>
                  </a:cubicBezTo>
                  <a:cubicBezTo>
                    <a:pt x="625" y="114"/>
                    <a:pt x="633" y="129"/>
                    <a:pt x="640" y="145"/>
                  </a:cubicBezTo>
                  <a:cubicBezTo>
                    <a:pt x="647" y="161"/>
                    <a:pt x="653" y="178"/>
                    <a:pt x="657" y="195"/>
                  </a:cubicBezTo>
                  <a:cubicBezTo>
                    <a:pt x="661" y="213"/>
                    <a:pt x="663" y="231"/>
                    <a:pt x="663" y="250"/>
                  </a:cubicBezTo>
                  <a:cubicBezTo>
                    <a:pt x="663" y="269"/>
                    <a:pt x="661" y="288"/>
                    <a:pt x="657" y="307"/>
                  </a:cubicBezTo>
                  <a:cubicBezTo>
                    <a:pt x="653" y="327"/>
                    <a:pt x="647" y="346"/>
                    <a:pt x="638" y="367"/>
                  </a:cubicBezTo>
                  <a:cubicBezTo>
                    <a:pt x="629" y="387"/>
                    <a:pt x="617" y="407"/>
                    <a:pt x="602" y="428"/>
                  </a:cubicBezTo>
                  <a:cubicBezTo>
                    <a:pt x="587" y="450"/>
                    <a:pt x="568" y="471"/>
                    <a:pt x="546" y="493"/>
                  </a:cubicBezTo>
                  <a:cubicBezTo>
                    <a:pt x="539" y="500"/>
                    <a:pt x="531" y="508"/>
                    <a:pt x="522" y="517"/>
                  </a:cubicBezTo>
                  <a:cubicBezTo>
                    <a:pt x="513" y="526"/>
                    <a:pt x="503" y="536"/>
                    <a:pt x="493" y="546"/>
                  </a:cubicBezTo>
                  <a:cubicBezTo>
                    <a:pt x="483" y="556"/>
                    <a:pt x="472" y="566"/>
                    <a:pt x="462" y="577"/>
                  </a:cubicBezTo>
                  <a:cubicBezTo>
                    <a:pt x="451" y="588"/>
                    <a:pt x="440" y="598"/>
                    <a:pt x="430" y="608"/>
                  </a:cubicBezTo>
                  <a:cubicBezTo>
                    <a:pt x="406" y="631"/>
                    <a:pt x="382" y="656"/>
                    <a:pt x="356" y="681"/>
                  </a:cubicBezTo>
                  <a:lnTo>
                    <a:pt x="282" y="607"/>
                  </a:lnTo>
                  <a:cubicBezTo>
                    <a:pt x="308" y="582"/>
                    <a:pt x="332" y="558"/>
                    <a:pt x="356" y="534"/>
                  </a:cubicBezTo>
                  <a:cubicBezTo>
                    <a:pt x="366" y="524"/>
                    <a:pt x="376" y="514"/>
                    <a:pt x="387" y="503"/>
                  </a:cubicBezTo>
                  <a:cubicBezTo>
                    <a:pt x="398" y="493"/>
                    <a:pt x="409" y="482"/>
                    <a:pt x="419" y="472"/>
                  </a:cubicBezTo>
                  <a:cubicBezTo>
                    <a:pt x="429" y="462"/>
                    <a:pt x="439" y="452"/>
                    <a:pt x="448" y="443"/>
                  </a:cubicBezTo>
                  <a:cubicBezTo>
                    <a:pt x="457" y="434"/>
                    <a:pt x="465" y="426"/>
                    <a:pt x="472" y="419"/>
                  </a:cubicBezTo>
                  <a:cubicBezTo>
                    <a:pt x="501" y="390"/>
                    <a:pt x="523" y="361"/>
                    <a:pt x="538" y="332"/>
                  </a:cubicBezTo>
                  <a:cubicBezTo>
                    <a:pt x="552" y="304"/>
                    <a:pt x="559" y="276"/>
                    <a:pt x="559" y="249"/>
                  </a:cubicBezTo>
                  <a:cubicBezTo>
                    <a:pt x="559" y="228"/>
                    <a:pt x="555" y="209"/>
                    <a:pt x="547" y="190"/>
                  </a:cubicBezTo>
                  <a:cubicBezTo>
                    <a:pt x="539" y="171"/>
                    <a:pt x="526" y="153"/>
                    <a:pt x="509" y="136"/>
                  </a:cubicBezTo>
                  <a:cubicBezTo>
                    <a:pt x="505" y="132"/>
                    <a:pt x="499" y="128"/>
                    <a:pt x="493" y="124"/>
                  </a:cubicBezTo>
                  <a:cubicBezTo>
                    <a:pt x="487" y="120"/>
                    <a:pt x="480" y="117"/>
                    <a:pt x="472" y="114"/>
                  </a:cubicBezTo>
                  <a:cubicBezTo>
                    <a:pt x="464" y="111"/>
                    <a:pt x="455" y="109"/>
                    <a:pt x="446" y="107"/>
                  </a:cubicBezTo>
                  <a:cubicBezTo>
                    <a:pt x="436" y="105"/>
                    <a:pt x="426" y="104"/>
                    <a:pt x="416" y="104"/>
                  </a:cubicBezTo>
                  <a:cubicBezTo>
                    <a:pt x="405" y="104"/>
                    <a:pt x="394" y="105"/>
                    <a:pt x="382" y="108"/>
                  </a:cubicBezTo>
                  <a:cubicBezTo>
                    <a:pt x="371" y="110"/>
                    <a:pt x="359" y="113"/>
                    <a:pt x="347" y="118"/>
                  </a:cubicBezTo>
                  <a:cubicBezTo>
                    <a:pt x="335" y="123"/>
                    <a:pt x="323" y="130"/>
                    <a:pt x="311" y="138"/>
                  </a:cubicBezTo>
                  <a:cubicBezTo>
                    <a:pt x="299" y="146"/>
                    <a:pt x="287" y="156"/>
                    <a:pt x="276" y="167"/>
                  </a:cubicBezTo>
                  <a:lnTo>
                    <a:pt x="198" y="245"/>
                  </a:lnTo>
                  <a:lnTo>
                    <a:pt x="319" y="367"/>
                  </a:lnTo>
                  <a:lnTo>
                    <a:pt x="0" y="367"/>
                  </a:lnTo>
                  <a:lnTo>
                    <a:pt x="0" y="53"/>
                  </a:lnTo>
                  <a:lnTo>
                    <a:pt x="121" y="171"/>
                  </a:lnTo>
                  <a:lnTo>
                    <a:pt x="199" y="93"/>
                  </a:lnTo>
                  <a:cubicBezTo>
                    <a:pt x="216" y="74"/>
                    <a:pt x="234" y="58"/>
                    <a:pt x="252" y="45"/>
                  </a:cubicBezTo>
                  <a:cubicBezTo>
                    <a:pt x="271" y="33"/>
                    <a:pt x="289" y="24"/>
                    <a:pt x="308" y="17"/>
                  </a:cubicBezTo>
                  <a:cubicBezTo>
                    <a:pt x="326" y="10"/>
                    <a:pt x="345" y="6"/>
                    <a:pt x="363" y="3"/>
                  </a:cubicBezTo>
                  <a:cubicBezTo>
                    <a:pt x="382" y="1"/>
                    <a:pt x="399" y="0"/>
                    <a:pt x="416" y="0"/>
                  </a:cubicBezTo>
                  <a:cubicBezTo>
                    <a:pt x="433" y="0"/>
                    <a:pt x="450" y="1"/>
                    <a:pt x="466" y="4"/>
                  </a:cubicBezTo>
                  <a:cubicBezTo>
                    <a:pt x="482" y="7"/>
                    <a:pt x="498" y="12"/>
                    <a:pt x="512" y="17"/>
                  </a:cubicBezTo>
                  <a:cubicBezTo>
                    <a:pt x="526" y="23"/>
                    <a:pt x="539" y="30"/>
                    <a:pt x="551" y="37"/>
                  </a:cubicBezTo>
                  <a:cubicBezTo>
                    <a:pt x="563" y="45"/>
                    <a:pt x="574" y="53"/>
                    <a:pt x="583" y="62"/>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39" name="Circle">
              <a:extLst>
                <a:ext uri="{FF2B5EF4-FFF2-40B4-BE49-F238E27FC236}">
                  <a16:creationId xmlns:a16="http://schemas.microsoft.com/office/drawing/2014/main" id="{E1DAA9D4-75DA-AF4C-B6C6-8AE504A03A93}"/>
                </a:ext>
              </a:extLst>
            </p:cNvPr>
            <p:cNvSpPr>
              <a:spLocks noChangeAspect="1" noEditPoints="1"/>
            </p:cNvSpPr>
            <p:nvPr/>
          </p:nvSpPr>
          <p:spPr bwMode="auto">
            <a:xfrm>
              <a:off x="3872705" y="139700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40" name="Scrollbar">
            <a:extLst>
              <a:ext uri="{FF2B5EF4-FFF2-40B4-BE49-F238E27FC236}">
                <a16:creationId xmlns:a16="http://schemas.microsoft.com/office/drawing/2014/main" id="{FDACEE41-8CFD-5040-8223-895797EED97B}"/>
              </a:ext>
            </a:extLst>
          </p:cNvPr>
          <p:cNvGrpSpPr/>
          <p:nvPr>
            <p:custDataLst>
              <p:tags r:id="rId1"/>
            </p:custDataLst>
          </p:nvPr>
        </p:nvGrpSpPr>
        <p:grpSpPr>
          <a:xfrm flipH="1">
            <a:off x="7252688" y="2037763"/>
            <a:ext cx="146186" cy="3064477"/>
            <a:chOff x="509691" y="368445"/>
            <a:chExt cx="164592" cy="3064477"/>
          </a:xfrm>
        </p:grpSpPr>
        <p:sp>
          <p:nvSpPr>
            <p:cNvPr id="41" name="Track">
              <a:extLst>
                <a:ext uri="{FF2B5EF4-FFF2-40B4-BE49-F238E27FC236}">
                  <a16:creationId xmlns:a16="http://schemas.microsoft.com/office/drawing/2014/main" id="{5C3C39A3-C2D4-664D-809B-20AA99FB2103}"/>
                </a:ext>
              </a:extLst>
            </p:cNvPr>
            <p:cNvSpPr>
              <a:spLocks/>
            </p:cNvSpPr>
            <p:nvPr>
              <p:custDataLst>
                <p:tags r:id="rId2"/>
              </p:custDataLst>
            </p:nvPr>
          </p:nvSpPr>
          <p:spPr bwMode="auto">
            <a:xfrm>
              <a:off x="509692" y="699247"/>
              <a:ext cx="164591" cy="2403174"/>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2" name="Scroll Thumb">
              <a:extLst>
                <a:ext uri="{FF2B5EF4-FFF2-40B4-BE49-F238E27FC236}">
                  <a16:creationId xmlns:a16="http://schemas.microsoft.com/office/drawing/2014/main" id="{DA7221C2-6DA8-1845-BB54-5D66726F82AE}"/>
                </a:ext>
              </a:extLst>
            </p:cNvPr>
            <p:cNvSpPr>
              <a:spLocks/>
            </p:cNvSpPr>
            <p:nvPr>
              <p:custDataLst>
                <p:tags r:id="rId3"/>
              </p:custDataLst>
            </p:nvPr>
          </p:nvSpPr>
          <p:spPr bwMode="auto">
            <a:xfrm>
              <a:off x="509692" y="702123"/>
              <a:ext cx="164590" cy="1507822"/>
            </a:xfrm>
            <a:prstGeom prst="rect">
              <a:avLst/>
            </a:prstGeom>
            <a:solidFill>
              <a:schemeClr val="tx1">
                <a:lumMod val="50000"/>
                <a:lumOff val="50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3" name="Button Down">
              <a:extLst>
                <a:ext uri="{FF2B5EF4-FFF2-40B4-BE49-F238E27FC236}">
                  <a16:creationId xmlns:a16="http://schemas.microsoft.com/office/drawing/2014/main" id="{7F4D104B-609A-DA47-A754-D25CCEB9818D}"/>
                </a:ext>
              </a:extLst>
            </p:cNvPr>
            <p:cNvSpPr>
              <a:spLocks/>
            </p:cNvSpPr>
            <p:nvPr>
              <p:custDataLst>
                <p:tags r:id="rId4"/>
              </p:custDataLst>
            </p:nvPr>
          </p:nvSpPr>
          <p:spPr bwMode="auto">
            <a:xfrm>
              <a:off x="509692" y="3102120"/>
              <a:ext cx="164590"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4" name="Arrow Down">
              <a:extLst>
                <a:ext uri="{FF2B5EF4-FFF2-40B4-BE49-F238E27FC236}">
                  <a16:creationId xmlns:a16="http://schemas.microsoft.com/office/drawing/2014/main" id="{C2D154B6-7A1C-7941-AD16-0E4A05F1D2DA}"/>
                </a:ext>
              </a:extLst>
            </p:cNvPr>
            <p:cNvSpPr>
              <a:spLocks noChangeAspect="1"/>
            </p:cNvSpPr>
            <p:nvPr>
              <p:custDataLst>
                <p:tags r:id="rId5"/>
              </p:custDataLst>
            </p:nvPr>
          </p:nvSpPr>
          <p:spPr bwMode="auto">
            <a:xfrm>
              <a:off x="533346" y="3169987"/>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5" name="Button Up">
              <a:extLst>
                <a:ext uri="{FF2B5EF4-FFF2-40B4-BE49-F238E27FC236}">
                  <a16:creationId xmlns:a16="http://schemas.microsoft.com/office/drawing/2014/main" id="{95FA02F8-8006-AC4D-9B6F-27804A255012}"/>
                </a:ext>
              </a:extLst>
            </p:cNvPr>
            <p:cNvSpPr>
              <a:spLocks/>
            </p:cNvSpPr>
            <p:nvPr>
              <p:custDataLst>
                <p:tags r:id="rId6"/>
              </p:custDataLst>
            </p:nvPr>
          </p:nvSpPr>
          <p:spPr bwMode="auto">
            <a:xfrm>
              <a:off x="509691" y="368445"/>
              <a:ext cx="164592" cy="330802"/>
            </a:xfrm>
            <a:prstGeom prst="rect">
              <a:avLst/>
            </a:prstGeom>
            <a:solidFill>
              <a:schemeClr val="bg1">
                <a:lumMod val="75000"/>
              </a:schemeClr>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6" name="Arrow Up">
              <a:extLst>
                <a:ext uri="{FF2B5EF4-FFF2-40B4-BE49-F238E27FC236}">
                  <a16:creationId xmlns:a16="http://schemas.microsoft.com/office/drawing/2014/main" id="{8A616139-2243-594E-8BDE-B4E384D4D6B9}"/>
                </a:ext>
              </a:extLst>
            </p:cNvPr>
            <p:cNvSpPr>
              <a:spLocks noChangeAspect="1"/>
            </p:cNvSpPr>
            <p:nvPr>
              <p:custDataLst>
                <p:tags r:id="rId7"/>
              </p:custDataLst>
            </p:nvPr>
          </p:nvSpPr>
          <p:spPr bwMode="auto">
            <a:xfrm rot="10800000">
              <a:off x="533346" y="533846"/>
              <a:ext cx="117283" cy="97534"/>
            </a:xfrm>
            <a:custGeom>
              <a:avLst/>
              <a:gdLst>
                <a:gd name="T0" fmla="*/ 58 w 116"/>
                <a:gd name="T1" fmla="*/ 61 h 105"/>
                <a:gd name="T2" fmla="*/ 71 w 116"/>
                <a:gd name="T3" fmla="*/ 48 h 105"/>
                <a:gd name="T4" fmla="*/ 116 w 116"/>
                <a:gd name="T5" fmla="*/ 0 h 105"/>
                <a:gd name="T6" fmla="*/ 116 w 116"/>
                <a:gd name="T7" fmla="*/ 43 h 105"/>
                <a:gd name="T8" fmla="*/ 58 w 116"/>
                <a:gd name="T9" fmla="*/ 105 h 105"/>
                <a:gd name="T10" fmla="*/ 0 w 116"/>
                <a:gd name="T11" fmla="*/ 43 h 105"/>
                <a:gd name="T12" fmla="*/ 0 w 116"/>
                <a:gd name="T13" fmla="*/ 0 h 105"/>
                <a:gd name="T14" fmla="*/ 45 w 116"/>
                <a:gd name="T15" fmla="*/ 48 h 105"/>
                <a:gd name="T16" fmla="*/ 58 w 116"/>
                <a:gd name="T17"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05">
                  <a:moveTo>
                    <a:pt x="58" y="61"/>
                  </a:moveTo>
                  <a:lnTo>
                    <a:pt x="71" y="48"/>
                  </a:lnTo>
                  <a:lnTo>
                    <a:pt x="116" y="0"/>
                  </a:lnTo>
                  <a:lnTo>
                    <a:pt x="116" y="43"/>
                  </a:lnTo>
                  <a:lnTo>
                    <a:pt x="58" y="105"/>
                  </a:lnTo>
                  <a:lnTo>
                    <a:pt x="0" y="43"/>
                  </a:lnTo>
                  <a:lnTo>
                    <a:pt x="0" y="0"/>
                  </a:lnTo>
                  <a:lnTo>
                    <a:pt x="45" y="48"/>
                  </a:lnTo>
                  <a:lnTo>
                    <a:pt x="58" y="61"/>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algn="ctr"/>
              <a:endParaRPr lang="en-US" sz="900" dirty="0">
                <a:solidFill>
                  <a:srgbClr val="262626"/>
                </a:solidFill>
                <a:latin typeface="Segoe UI" pitchFamily="34" charset="0"/>
                <a:ea typeface="Segoe UI" pitchFamily="34" charset="0"/>
                <a:cs typeface="Segoe UI" pitchFamily="34" charset="0"/>
              </a:endParaRPr>
            </a:p>
          </p:txBody>
        </p:sp>
      </p:grpSp>
      <p:sp>
        <p:nvSpPr>
          <p:cNvPr id="2" name="TextBox 1">
            <a:extLst>
              <a:ext uri="{FF2B5EF4-FFF2-40B4-BE49-F238E27FC236}">
                <a16:creationId xmlns:a16="http://schemas.microsoft.com/office/drawing/2014/main" id="{ABAA28D6-B787-3740-BCE7-FA47BE96AE08}"/>
              </a:ext>
            </a:extLst>
          </p:cNvPr>
          <p:cNvSpPr txBox="1"/>
          <p:nvPr/>
        </p:nvSpPr>
        <p:spPr>
          <a:xfrm>
            <a:off x="627593" y="1866072"/>
            <a:ext cx="3449781" cy="2031325"/>
          </a:xfrm>
          <a:prstGeom prst="rect">
            <a:avLst/>
          </a:prstGeom>
          <a:noFill/>
        </p:spPr>
        <p:txBody>
          <a:bodyPr wrap="square" rtlCol="0">
            <a:spAutoFit/>
          </a:bodyPr>
          <a:lstStyle/>
          <a:p>
            <a:pPr algn="ctr"/>
            <a:r>
              <a:rPr lang="en-US" b="1" dirty="0"/>
              <a:t>Search Results</a:t>
            </a:r>
          </a:p>
          <a:p>
            <a:pPr algn="ctr"/>
            <a:endParaRPr lang="en-US" b="1" dirty="0"/>
          </a:p>
          <a:p>
            <a:pPr algn="ctr"/>
            <a:r>
              <a:rPr lang="en-US" dirty="0"/>
              <a:t>This screen gives the user a preview of what the final search results would appear to be like. It prompts the user with options of locations that were found nearby. </a:t>
            </a:r>
          </a:p>
        </p:txBody>
      </p:sp>
    </p:spTree>
    <p:extLst>
      <p:ext uri="{BB962C8B-B14F-4D97-AF65-F5344CB8AC3E}">
        <p14:creationId xmlns:p14="http://schemas.microsoft.com/office/powerpoint/2010/main" val="22387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10;&#10;Description automatically generated">
            <a:extLst>
              <a:ext uri="{FF2B5EF4-FFF2-40B4-BE49-F238E27FC236}">
                <a16:creationId xmlns:a16="http://schemas.microsoft.com/office/drawing/2014/main" id="{11A133E8-15A0-0248-8F15-604EB007B57A}"/>
              </a:ext>
            </a:extLst>
          </p:cNvPr>
          <p:cNvPicPr>
            <a:picLocks noGrp="1" noChangeAspect="1"/>
          </p:cNvPicPr>
          <p:nvPr>
            <p:ph idx="1"/>
          </p:nvPr>
        </p:nvPicPr>
        <p:blipFill rotWithShape="1">
          <a:blip r:embed="rId2"/>
          <a:srcRect l="29871" t="9390" r="28602" b="9497"/>
          <a:stretch/>
        </p:blipFill>
        <p:spPr>
          <a:xfrm>
            <a:off x="4401994" y="120167"/>
            <a:ext cx="3388012" cy="6617665"/>
          </a:xfrm>
          <a:prstGeom prst="rect">
            <a:avLst/>
          </a:prstGeom>
        </p:spPr>
      </p:pic>
      <p:sp>
        <p:nvSpPr>
          <p:cNvPr id="3" name="Dummy Image">
            <a:extLst>
              <a:ext uri="{FF2B5EF4-FFF2-40B4-BE49-F238E27FC236}">
                <a16:creationId xmlns:a16="http://schemas.microsoft.com/office/drawing/2014/main" id="{69053000-E2F0-8D46-963F-FD8579BB15D2}"/>
              </a:ext>
            </a:extLst>
          </p:cNvPr>
          <p:cNvSpPr>
            <a:spLocks/>
          </p:cNvSpPr>
          <p:nvPr/>
        </p:nvSpPr>
        <p:spPr bwMode="auto">
          <a:xfrm>
            <a:off x="4800618" y="931370"/>
            <a:ext cx="2590764" cy="4607853"/>
          </a:xfrm>
          <a:prstGeom prst="rect">
            <a:avLst/>
          </a:prstGeom>
          <a:solidFill>
            <a:schemeClr val="accent4">
              <a:lumMod val="20000"/>
              <a:lumOff val="80000"/>
            </a:schemeClr>
          </a:solidFill>
          <a:ln w="19050" cap="flat" cmpd="sng" algn="ctr">
            <a:solidFill>
              <a:schemeClr val="accent4">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accent2"/>
              </a:solidFill>
              <a:latin typeface="Segoe UI" pitchFamily="34" charset="0"/>
              <a:ea typeface="Segoe UI" pitchFamily="34" charset="0"/>
              <a:cs typeface="Segoe UI" pitchFamily="34" charset="0"/>
            </a:endParaRPr>
          </a:p>
        </p:txBody>
      </p:sp>
      <p:grpSp>
        <p:nvGrpSpPr>
          <p:cNvPr id="5" name="Radio">
            <a:extLst>
              <a:ext uri="{FF2B5EF4-FFF2-40B4-BE49-F238E27FC236}">
                <a16:creationId xmlns:a16="http://schemas.microsoft.com/office/drawing/2014/main" id="{2CF3452F-2343-4344-BD6C-D51CF66FFEE6}"/>
              </a:ext>
            </a:extLst>
          </p:cNvPr>
          <p:cNvGrpSpPr>
            <a:grpSpLocks noChangeAspect="1"/>
          </p:cNvGrpSpPr>
          <p:nvPr/>
        </p:nvGrpSpPr>
        <p:grpSpPr>
          <a:xfrm flipH="1">
            <a:off x="4809978" y="532023"/>
            <a:ext cx="251191" cy="251191"/>
            <a:chOff x="6577010" y="8167686"/>
            <a:chExt cx="377825" cy="377825"/>
          </a:xfrm>
        </p:grpSpPr>
        <p:sp>
          <p:nvSpPr>
            <p:cNvPr id="6" name="Radio Icon">
              <a:extLst>
                <a:ext uri="{FF2B5EF4-FFF2-40B4-BE49-F238E27FC236}">
                  <a16:creationId xmlns:a16="http://schemas.microsoft.com/office/drawing/2014/main" id="{FD63A515-ED79-8841-AE7B-240DD6C6C078}"/>
                </a:ext>
              </a:extLst>
            </p:cNvPr>
            <p:cNvSpPr>
              <a:spLocks noChangeAspect="1" noEditPoints="1"/>
            </p:cNvSpPr>
            <p:nvPr/>
          </p:nvSpPr>
          <p:spPr bwMode="auto">
            <a:xfrm>
              <a:off x="6677022" y="8268492"/>
              <a:ext cx="177800" cy="176212"/>
            </a:xfrm>
            <a:custGeom>
              <a:avLst/>
              <a:gdLst>
                <a:gd name="T0" fmla="*/ 311 w 621"/>
                <a:gd name="T1" fmla="*/ 135 h 615"/>
                <a:gd name="T2" fmla="*/ 367 w 621"/>
                <a:gd name="T3" fmla="*/ 192 h 615"/>
                <a:gd name="T4" fmla="*/ 311 w 621"/>
                <a:gd name="T5" fmla="*/ 248 h 615"/>
                <a:gd name="T6" fmla="*/ 254 w 621"/>
                <a:gd name="T7" fmla="*/ 192 h 615"/>
                <a:gd name="T8" fmla="*/ 311 w 621"/>
                <a:gd name="T9" fmla="*/ 135 h 615"/>
                <a:gd name="T10" fmla="*/ 357 w 621"/>
                <a:gd name="T11" fmla="*/ 287 h 615"/>
                <a:gd name="T12" fmla="*/ 409 w 621"/>
                <a:gd name="T13" fmla="*/ 615 h 615"/>
                <a:gd name="T14" fmla="*/ 212 w 621"/>
                <a:gd name="T15" fmla="*/ 615 h 615"/>
                <a:gd name="T16" fmla="*/ 265 w 621"/>
                <a:gd name="T17" fmla="*/ 287 h 615"/>
                <a:gd name="T18" fmla="*/ 357 w 621"/>
                <a:gd name="T19" fmla="*/ 287 h 615"/>
                <a:gd name="T20" fmla="*/ 621 w 621"/>
                <a:gd name="T21" fmla="*/ 192 h 615"/>
                <a:gd name="T22" fmla="*/ 555 w 621"/>
                <a:gd name="T23" fmla="*/ 384 h 615"/>
                <a:gd name="T24" fmla="*/ 510 w 621"/>
                <a:gd name="T25" fmla="*/ 349 h 615"/>
                <a:gd name="T26" fmla="*/ 565 w 621"/>
                <a:gd name="T27" fmla="*/ 192 h 615"/>
                <a:gd name="T28" fmla="*/ 510 w 621"/>
                <a:gd name="T29" fmla="*/ 35 h 615"/>
                <a:gd name="T30" fmla="*/ 555 w 621"/>
                <a:gd name="T31" fmla="*/ 0 h 615"/>
                <a:gd name="T32" fmla="*/ 621 w 621"/>
                <a:gd name="T33" fmla="*/ 192 h 615"/>
                <a:gd name="T34" fmla="*/ 67 w 621"/>
                <a:gd name="T35" fmla="*/ 384 h 615"/>
                <a:gd name="T36" fmla="*/ 0 w 621"/>
                <a:gd name="T37" fmla="*/ 192 h 615"/>
                <a:gd name="T38" fmla="*/ 67 w 621"/>
                <a:gd name="T39" fmla="*/ 0 h 615"/>
                <a:gd name="T40" fmla="*/ 111 w 621"/>
                <a:gd name="T41" fmla="*/ 35 h 615"/>
                <a:gd name="T42" fmla="*/ 57 w 621"/>
                <a:gd name="T43" fmla="*/ 192 h 615"/>
                <a:gd name="T44" fmla="*/ 111 w 621"/>
                <a:gd name="T45" fmla="*/ 349 h 615"/>
                <a:gd name="T46" fmla="*/ 67 w 621"/>
                <a:gd name="T47" fmla="*/ 384 h 615"/>
                <a:gd name="T48" fmla="*/ 466 w 621"/>
                <a:gd name="T49" fmla="*/ 70 h 615"/>
                <a:gd name="T50" fmla="*/ 508 w 621"/>
                <a:gd name="T51" fmla="*/ 192 h 615"/>
                <a:gd name="T52" fmla="*/ 466 w 621"/>
                <a:gd name="T53" fmla="*/ 314 h 615"/>
                <a:gd name="T54" fmla="*/ 422 w 621"/>
                <a:gd name="T55" fmla="*/ 279 h 615"/>
                <a:gd name="T56" fmla="*/ 452 w 621"/>
                <a:gd name="T57" fmla="*/ 192 h 615"/>
                <a:gd name="T58" fmla="*/ 422 w 621"/>
                <a:gd name="T59" fmla="*/ 105 h 615"/>
                <a:gd name="T60" fmla="*/ 466 w 621"/>
                <a:gd name="T61" fmla="*/ 70 h 615"/>
                <a:gd name="T62" fmla="*/ 155 w 621"/>
                <a:gd name="T63" fmla="*/ 314 h 615"/>
                <a:gd name="T64" fmla="*/ 113 w 621"/>
                <a:gd name="T65" fmla="*/ 192 h 615"/>
                <a:gd name="T66" fmla="*/ 155 w 621"/>
                <a:gd name="T67" fmla="*/ 70 h 615"/>
                <a:gd name="T68" fmla="*/ 200 w 621"/>
                <a:gd name="T69" fmla="*/ 105 h 615"/>
                <a:gd name="T70" fmla="*/ 170 w 621"/>
                <a:gd name="T71" fmla="*/ 192 h 615"/>
                <a:gd name="T72" fmla="*/ 200 w 621"/>
                <a:gd name="T73" fmla="*/ 279 h 615"/>
                <a:gd name="T74" fmla="*/ 155 w 621"/>
                <a:gd name="T75" fmla="*/ 3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1" h="615">
                  <a:moveTo>
                    <a:pt x="311" y="135"/>
                  </a:moveTo>
                  <a:cubicBezTo>
                    <a:pt x="342" y="135"/>
                    <a:pt x="367" y="161"/>
                    <a:pt x="367" y="192"/>
                  </a:cubicBezTo>
                  <a:cubicBezTo>
                    <a:pt x="367" y="223"/>
                    <a:pt x="342" y="248"/>
                    <a:pt x="311" y="248"/>
                  </a:cubicBezTo>
                  <a:cubicBezTo>
                    <a:pt x="280" y="248"/>
                    <a:pt x="254" y="223"/>
                    <a:pt x="254" y="192"/>
                  </a:cubicBezTo>
                  <a:cubicBezTo>
                    <a:pt x="254" y="161"/>
                    <a:pt x="280" y="135"/>
                    <a:pt x="311" y="135"/>
                  </a:cubicBezTo>
                  <a:close/>
                  <a:moveTo>
                    <a:pt x="357" y="287"/>
                  </a:moveTo>
                  <a:lnTo>
                    <a:pt x="409" y="615"/>
                  </a:lnTo>
                  <a:lnTo>
                    <a:pt x="212" y="615"/>
                  </a:lnTo>
                  <a:lnTo>
                    <a:pt x="265" y="287"/>
                  </a:lnTo>
                  <a:lnTo>
                    <a:pt x="357" y="287"/>
                  </a:lnTo>
                  <a:close/>
                  <a:moveTo>
                    <a:pt x="621" y="192"/>
                  </a:moveTo>
                  <a:cubicBezTo>
                    <a:pt x="621" y="264"/>
                    <a:pt x="596" y="331"/>
                    <a:pt x="555" y="384"/>
                  </a:cubicBezTo>
                  <a:lnTo>
                    <a:pt x="510" y="349"/>
                  </a:lnTo>
                  <a:cubicBezTo>
                    <a:pt x="544" y="306"/>
                    <a:pt x="565" y="251"/>
                    <a:pt x="565" y="192"/>
                  </a:cubicBezTo>
                  <a:cubicBezTo>
                    <a:pt x="565" y="133"/>
                    <a:pt x="544" y="78"/>
                    <a:pt x="510" y="35"/>
                  </a:cubicBezTo>
                  <a:lnTo>
                    <a:pt x="555" y="0"/>
                  </a:lnTo>
                  <a:cubicBezTo>
                    <a:pt x="596" y="53"/>
                    <a:pt x="621" y="120"/>
                    <a:pt x="621" y="192"/>
                  </a:cubicBezTo>
                  <a:close/>
                  <a:moveTo>
                    <a:pt x="67" y="384"/>
                  </a:moveTo>
                  <a:cubicBezTo>
                    <a:pt x="25" y="331"/>
                    <a:pt x="0" y="264"/>
                    <a:pt x="0" y="192"/>
                  </a:cubicBezTo>
                  <a:cubicBezTo>
                    <a:pt x="0" y="120"/>
                    <a:pt x="25" y="53"/>
                    <a:pt x="67" y="0"/>
                  </a:cubicBezTo>
                  <a:lnTo>
                    <a:pt x="111" y="35"/>
                  </a:lnTo>
                  <a:cubicBezTo>
                    <a:pt x="77" y="78"/>
                    <a:pt x="57" y="133"/>
                    <a:pt x="57" y="192"/>
                  </a:cubicBezTo>
                  <a:cubicBezTo>
                    <a:pt x="57" y="251"/>
                    <a:pt x="77" y="306"/>
                    <a:pt x="111" y="349"/>
                  </a:cubicBezTo>
                  <a:lnTo>
                    <a:pt x="67" y="384"/>
                  </a:lnTo>
                  <a:close/>
                  <a:moveTo>
                    <a:pt x="466" y="70"/>
                  </a:moveTo>
                  <a:cubicBezTo>
                    <a:pt x="492" y="103"/>
                    <a:pt x="508" y="146"/>
                    <a:pt x="508" y="192"/>
                  </a:cubicBezTo>
                  <a:cubicBezTo>
                    <a:pt x="508" y="238"/>
                    <a:pt x="492" y="280"/>
                    <a:pt x="466" y="314"/>
                  </a:cubicBezTo>
                  <a:lnTo>
                    <a:pt x="422" y="279"/>
                  </a:lnTo>
                  <a:cubicBezTo>
                    <a:pt x="441" y="255"/>
                    <a:pt x="452" y="225"/>
                    <a:pt x="452" y="192"/>
                  </a:cubicBezTo>
                  <a:cubicBezTo>
                    <a:pt x="452" y="159"/>
                    <a:pt x="441" y="129"/>
                    <a:pt x="422" y="105"/>
                  </a:cubicBezTo>
                  <a:lnTo>
                    <a:pt x="466" y="70"/>
                  </a:lnTo>
                  <a:close/>
                  <a:moveTo>
                    <a:pt x="155" y="314"/>
                  </a:moveTo>
                  <a:cubicBezTo>
                    <a:pt x="129" y="280"/>
                    <a:pt x="113" y="238"/>
                    <a:pt x="113" y="192"/>
                  </a:cubicBezTo>
                  <a:cubicBezTo>
                    <a:pt x="113" y="146"/>
                    <a:pt x="129" y="103"/>
                    <a:pt x="155" y="70"/>
                  </a:cubicBezTo>
                  <a:lnTo>
                    <a:pt x="200" y="105"/>
                  </a:lnTo>
                  <a:cubicBezTo>
                    <a:pt x="181" y="129"/>
                    <a:pt x="170" y="159"/>
                    <a:pt x="170" y="192"/>
                  </a:cubicBezTo>
                  <a:cubicBezTo>
                    <a:pt x="170" y="225"/>
                    <a:pt x="181" y="255"/>
                    <a:pt x="200" y="279"/>
                  </a:cubicBezTo>
                  <a:lnTo>
                    <a:pt x="155" y="314"/>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7" name="Circle">
              <a:extLst>
                <a:ext uri="{FF2B5EF4-FFF2-40B4-BE49-F238E27FC236}">
                  <a16:creationId xmlns:a16="http://schemas.microsoft.com/office/drawing/2014/main" id="{84BA1FFD-265C-5A4F-AC2B-EA4D88B5CA56}"/>
                </a:ext>
              </a:extLst>
            </p:cNvPr>
            <p:cNvSpPr>
              <a:spLocks noChangeAspect="1" noEditPoints="1"/>
            </p:cNvSpPr>
            <p:nvPr/>
          </p:nvSpPr>
          <p:spPr bwMode="auto">
            <a:xfrm>
              <a:off x="6577010" y="816768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8" name="RSS">
            <a:extLst>
              <a:ext uri="{FF2B5EF4-FFF2-40B4-BE49-F238E27FC236}">
                <a16:creationId xmlns:a16="http://schemas.microsoft.com/office/drawing/2014/main" id="{AB01387B-6228-A94B-8416-69ECA28ED984}"/>
              </a:ext>
            </a:extLst>
          </p:cNvPr>
          <p:cNvGrpSpPr>
            <a:grpSpLocks noChangeAspect="1"/>
          </p:cNvGrpSpPr>
          <p:nvPr/>
        </p:nvGrpSpPr>
        <p:grpSpPr>
          <a:xfrm>
            <a:off x="5091776" y="539095"/>
            <a:ext cx="251190" cy="251190"/>
            <a:chOff x="4277518" y="9847895"/>
            <a:chExt cx="377825" cy="377825"/>
          </a:xfrm>
        </p:grpSpPr>
        <p:sp>
          <p:nvSpPr>
            <p:cNvPr id="9" name="Circle">
              <a:extLst>
                <a:ext uri="{FF2B5EF4-FFF2-40B4-BE49-F238E27FC236}">
                  <a16:creationId xmlns:a16="http://schemas.microsoft.com/office/drawing/2014/main" id="{8A58853D-B19A-F24B-B84A-C71475CB30A4}"/>
                </a:ext>
              </a:extLst>
            </p:cNvPr>
            <p:cNvSpPr>
              <a:spLocks noChangeAspect="1" noEditPoints="1"/>
            </p:cNvSpPr>
            <p:nvPr/>
          </p:nvSpPr>
          <p:spPr bwMode="auto">
            <a:xfrm>
              <a:off x="4277518" y="984789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0" name="RSS Icon">
              <a:extLst>
                <a:ext uri="{FF2B5EF4-FFF2-40B4-BE49-F238E27FC236}">
                  <a16:creationId xmlns:a16="http://schemas.microsoft.com/office/drawing/2014/main" id="{F8ADD7DB-6720-6941-8AB1-983F0C7BCBDB}"/>
                </a:ext>
              </a:extLst>
            </p:cNvPr>
            <p:cNvSpPr>
              <a:spLocks noChangeAspect="1" noEditPoints="1"/>
            </p:cNvSpPr>
            <p:nvPr/>
          </p:nvSpPr>
          <p:spPr bwMode="auto">
            <a:xfrm>
              <a:off x="4369592" y="9940768"/>
              <a:ext cx="193675" cy="192088"/>
            </a:xfrm>
            <a:custGeom>
              <a:avLst/>
              <a:gdLst>
                <a:gd name="T0" fmla="*/ 0 w 678"/>
                <a:gd name="T1" fmla="*/ 0 h 677"/>
                <a:gd name="T2" fmla="*/ 678 w 678"/>
                <a:gd name="T3" fmla="*/ 677 h 677"/>
                <a:gd name="T4" fmla="*/ 536 w 678"/>
                <a:gd name="T5" fmla="*/ 677 h 677"/>
                <a:gd name="T6" fmla="*/ 14 w 678"/>
                <a:gd name="T7" fmla="*/ 141 h 677"/>
                <a:gd name="T8" fmla="*/ 0 w 678"/>
                <a:gd name="T9" fmla="*/ 141 h 677"/>
                <a:gd name="T10" fmla="*/ 0 w 678"/>
                <a:gd name="T11" fmla="*/ 0 h 677"/>
                <a:gd name="T12" fmla="*/ 0 w 678"/>
                <a:gd name="T13" fmla="*/ 225 h 677"/>
                <a:gd name="T14" fmla="*/ 452 w 678"/>
                <a:gd name="T15" fmla="*/ 677 h 677"/>
                <a:gd name="T16" fmla="*/ 311 w 678"/>
                <a:gd name="T17" fmla="*/ 677 h 677"/>
                <a:gd name="T18" fmla="*/ 0 w 678"/>
                <a:gd name="T19" fmla="*/ 367 h 677"/>
                <a:gd name="T20" fmla="*/ 0 w 678"/>
                <a:gd name="T21" fmla="*/ 225 h 677"/>
                <a:gd name="T22" fmla="*/ 99 w 678"/>
                <a:gd name="T23" fmla="*/ 479 h 677"/>
                <a:gd name="T24" fmla="*/ 198 w 678"/>
                <a:gd name="T25" fmla="*/ 578 h 677"/>
                <a:gd name="T26" fmla="*/ 99 w 678"/>
                <a:gd name="T27" fmla="*/ 677 h 677"/>
                <a:gd name="T28" fmla="*/ 0 w 678"/>
                <a:gd name="T29" fmla="*/ 578 h 677"/>
                <a:gd name="T30" fmla="*/ 99 w 678"/>
                <a:gd name="T31" fmla="*/ 479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8" h="677">
                  <a:moveTo>
                    <a:pt x="0" y="0"/>
                  </a:moveTo>
                  <a:cubicBezTo>
                    <a:pt x="374" y="0"/>
                    <a:pt x="678" y="303"/>
                    <a:pt x="678" y="677"/>
                  </a:cubicBezTo>
                  <a:lnTo>
                    <a:pt x="536" y="677"/>
                  </a:lnTo>
                  <a:cubicBezTo>
                    <a:pt x="536" y="381"/>
                    <a:pt x="303" y="141"/>
                    <a:pt x="14" y="141"/>
                  </a:cubicBezTo>
                  <a:lnTo>
                    <a:pt x="0" y="141"/>
                  </a:lnTo>
                  <a:lnTo>
                    <a:pt x="0" y="0"/>
                  </a:lnTo>
                  <a:close/>
                  <a:moveTo>
                    <a:pt x="0" y="225"/>
                  </a:moveTo>
                  <a:cubicBezTo>
                    <a:pt x="250" y="225"/>
                    <a:pt x="452" y="428"/>
                    <a:pt x="452" y="677"/>
                  </a:cubicBezTo>
                  <a:lnTo>
                    <a:pt x="311" y="677"/>
                  </a:lnTo>
                  <a:cubicBezTo>
                    <a:pt x="311" y="506"/>
                    <a:pt x="172" y="367"/>
                    <a:pt x="0" y="367"/>
                  </a:cubicBezTo>
                  <a:lnTo>
                    <a:pt x="0" y="225"/>
                  </a:lnTo>
                  <a:close/>
                  <a:moveTo>
                    <a:pt x="99" y="479"/>
                  </a:moveTo>
                  <a:cubicBezTo>
                    <a:pt x="154" y="479"/>
                    <a:pt x="198" y="524"/>
                    <a:pt x="198" y="578"/>
                  </a:cubicBezTo>
                  <a:cubicBezTo>
                    <a:pt x="198" y="633"/>
                    <a:pt x="154" y="677"/>
                    <a:pt x="99" y="677"/>
                  </a:cubicBezTo>
                  <a:cubicBezTo>
                    <a:pt x="44" y="677"/>
                    <a:pt x="0" y="633"/>
                    <a:pt x="0" y="578"/>
                  </a:cubicBezTo>
                  <a:cubicBezTo>
                    <a:pt x="0" y="524"/>
                    <a:pt x="44" y="479"/>
                    <a:pt x="99" y="479"/>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grpSp>
      <p:grpSp>
        <p:nvGrpSpPr>
          <p:cNvPr id="11" name="Bluetooth">
            <a:extLst>
              <a:ext uri="{FF2B5EF4-FFF2-40B4-BE49-F238E27FC236}">
                <a16:creationId xmlns:a16="http://schemas.microsoft.com/office/drawing/2014/main" id="{4047E9C0-8F1D-4047-9FCD-E972BA84E387}"/>
              </a:ext>
            </a:extLst>
          </p:cNvPr>
          <p:cNvGrpSpPr>
            <a:grpSpLocks noChangeAspect="1"/>
          </p:cNvGrpSpPr>
          <p:nvPr/>
        </p:nvGrpSpPr>
        <p:grpSpPr>
          <a:xfrm>
            <a:off x="6833566" y="539095"/>
            <a:ext cx="251190" cy="251190"/>
            <a:chOff x="5441154" y="8161336"/>
            <a:chExt cx="377825" cy="377825"/>
          </a:xfrm>
        </p:grpSpPr>
        <p:sp>
          <p:nvSpPr>
            <p:cNvPr id="12" name="Bluetooth Icon">
              <a:extLst>
                <a:ext uri="{FF2B5EF4-FFF2-40B4-BE49-F238E27FC236}">
                  <a16:creationId xmlns:a16="http://schemas.microsoft.com/office/drawing/2014/main" id="{1C6D7856-2DE6-C840-9381-2D7F59A56B44}"/>
                </a:ext>
              </a:extLst>
            </p:cNvPr>
            <p:cNvSpPr>
              <a:spLocks noChangeAspect="1" noEditPoints="1"/>
            </p:cNvSpPr>
            <p:nvPr/>
          </p:nvSpPr>
          <p:spPr bwMode="auto">
            <a:xfrm>
              <a:off x="5565773" y="8232773"/>
              <a:ext cx="128587" cy="234950"/>
            </a:xfrm>
            <a:custGeom>
              <a:avLst/>
              <a:gdLst>
                <a:gd name="T0" fmla="*/ 451 w 451"/>
                <a:gd name="T1" fmla="*/ 564 h 818"/>
                <a:gd name="T2" fmla="*/ 197 w 451"/>
                <a:gd name="T3" fmla="*/ 818 h 818"/>
                <a:gd name="T4" fmla="*/ 197 w 451"/>
                <a:gd name="T5" fmla="*/ 508 h 818"/>
                <a:gd name="T6" fmla="*/ 56 w 451"/>
                <a:gd name="T7" fmla="*/ 621 h 818"/>
                <a:gd name="T8" fmla="*/ 0 w 451"/>
                <a:gd name="T9" fmla="*/ 564 h 818"/>
                <a:gd name="T10" fmla="*/ 169 w 451"/>
                <a:gd name="T11" fmla="*/ 409 h 818"/>
                <a:gd name="T12" fmla="*/ 0 w 451"/>
                <a:gd name="T13" fmla="*/ 254 h 818"/>
                <a:gd name="T14" fmla="*/ 56 w 451"/>
                <a:gd name="T15" fmla="*/ 197 h 818"/>
                <a:gd name="T16" fmla="*/ 197 w 451"/>
                <a:gd name="T17" fmla="*/ 310 h 818"/>
                <a:gd name="T18" fmla="*/ 197 w 451"/>
                <a:gd name="T19" fmla="*/ 0 h 818"/>
                <a:gd name="T20" fmla="*/ 451 w 451"/>
                <a:gd name="T21" fmla="*/ 254 h 818"/>
                <a:gd name="T22" fmla="*/ 296 w 451"/>
                <a:gd name="T23" fmla="*/ 409 h 818"/>
                <a:gd name="T24" fmla="*/ 451 w 451"/>
                <a:gd name="T25" fmla="*/ 564 h 818"/>
                <a:gd name="T26" fmla="*/ 282 w 451"/>
                <a:gd name="T27" fmla="*/ 508 h 818"/>
                <a:gd name="T28" fmla="*/ 282 w 451"/>
                <a:gd name="T29" fmla="*/ 621 h 818"/>
                <a:gd name="T30" fmla="*/ 339 w 451"/>
                <a:gd name="T31" fmla="*/ 564 h 818"/>
                <a:gd name="T32" fmla="*/ 282 w 451"/>
                <a:gd name="T33" fmla="*/ 508 h 818"/>
                <a:gd name="T34" fmla="*/ 282 w 451"/>
                <a:gd name="T35" fmla="*/ 310 h 818"/>
                <a:gd name="T36" fmla="*/ 339 w 451"/>
                <a:gd name="T37" fmla="*/ 254 h 818"/>
                <a:gd name="T38" fmla="*/ 282 w 451"/>
                <a:gd name="T39" fmla="*/ 197 h 818"/>
                <a:gd name="T40" fmla="*/ 282 w 451"/>
                <a:gd name="T41" fmla="*/ 31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818">
                  <a:moveTo>
                    <a:pt x="451" y="564"/>
                  </a:moveTo>
                  <a:lnTo>
                    <a:pt x="197" y="818"/>
                  </a:lnTo>
                  <a:lnTo>
                    <a:pt x="197" y="508"/>
                  </a:lnTo>
                  <a:lnTo>
                    <a:pt x="56" y="621"/>
                  </a:lnTo>
                  <a:lnTo>
                    <a:pt x="0" y="564"/>
                  </a:lnTo>
                  <a:lnTo>
                    <a:pt x="169" y="409"/>
                  </a:lnTo>
                  <a:lnTo>
                    <a:pt x="0" y="254"/>
                  </a:lnTo>
                  <a:lnTo>
                    <a:pt x="56" y="197"/>
                  </a:lnTo>
                  <a:lnTo>
                    <a:pt x="197" y="310"/>
                  </a:lnTo>
                  <a:lnTo>
                    <a:pt x="197" y="0"/>
                  </a:lnTo>
                  <a:lnTo>
                    <a:pt x="451" y="254"/>
                  </a:lnTo>
                  <a:lnTo>
                    <a:pt x="296" y="409"/>
                  </a:lnTo>
                  <a:lnTo>
                    <a:pt x="451" y="564"/>
                  </a:lnTo>
                  <a:close/>
                  <a:moveTo>
                    <a:pt x="282" y="508"/>
                  </a:moveTo>
                  <a:lnTo>
                    <a:pt x="282" y="621"/>
                  </a:lnTo>
                  <a:lnTo>
                    <a:pt x="339" y="564"/>
                  </a:lnTo>
                  <a:lnTo>
                    <a:pt x="282" y="508"/>
                  </a:lnTo>
                  <a:close/>
                  <a:moveTo>
                    <a:pt x="282" y="310"/>
                  </a:moveTo>
                  <a:lnTo>
                    <a:pt x="339" y="254"/>
                  </a:lnTo>
                  <a:lnTo>
                    <a:pt x="282" y="197"/>
                  </a:lnTo>
                  <a:lnTo>
                    <a:pt x="282" y="31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13" name="Circle">
              <a:extLst>
                <a:ext uri="{FF2B5EF4-FFF2-40B4-BE49-F238E27FC236}">
                  <a16:creationId xmlns:a16="http://schemas.microsoft.com/office/drawing/2014/main" id="{E70C2D13-3776-E34E-9CB8-30A5A4151AA7}"/>
                </a:ext>
              </a:extLst>
            </p:cNvPr>
            <p:cNvSpPr>
              <a:spLocks noChangeAspect="1" noEditPoints="1"/>
            </p:cNvSpPr>
            <p:nvPr/>
          </p:nvSpPr>
          <p:spPr bwMode="auto">
            <a:xfrm>
              <a:off x="5441154" y="8161336"/>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4" name="Battery (67%) Icon">
            <a:extLst>
              <a:ext uri="{FF2B5EF4-FFF2-40B4-BE49-F238E27FC236}">
                <a16:creationId xmlns:a16="http://schemas.microsoft.com/office/drawing/2014/main" id="{639C6934-F79E-1147-908C-8BF02C1A38DB}"/>
              </a:ext>
            </a:extLst>
          </p:cNvPr>
          <p:cNvSpPr>
            <a:spLocks noChangeAspect="1" noEditPoints="1"/>
          </p:cNvSpPr>
          <p:nvPr/>
        </p:nvSpPr>
        <p:spPr bwMode="auto">
          <a:xfrm>
            <a:off x="7167607" y="609199"/>
            <a:ext cx="193675" cy="96837"/>
          </a:xfrm>
          <a:custGeom>
            <a:avLst/>
            <a:gdLst>
              <a:gd name="T0" fmla="*/ 678 w 678"/>
              <a:gd name="T1" fmla="*/ 113 h 339"/>
              <a:gd name="T2" fmla="*/ 678 w 678"/>
              <a:gd name="T3" fmla="*/ 226 h 339"/>
              <a:gd name="T4" fmla="*/ 621 w 678"/>
              <a:gd name="T5" fmla="*/ 226 h 339"/>
              <a:gd name="T6" fmla="*/ 621 w 678"/>
              <a:gd name="T7" fmla="*/ 339 h 339"/>
              <a:gd name="T8" fmla="*/ 0 w 678"/>
              <a:gd name="T9" fmla="*/ 339 h 339"/>
              <a:gd name="T10" fmla="*/ 0 w 678"/>
              <a:gd name="T11" fmla="*/ 0 h 339"/>
              <a:gd name="T12" fmla="*/ 621 w 678"/>
              <a:gd name="T13" fmla="*/ 0 h 339"/>
              <a:gd name="T14" fmla="*/ 621 w 678"/>
              <a:gd name="T15" fmla="*/ 113 h 339"/>
              <a:gd name="T16" fmla="*/ 678 w 678"/>
              <a:gd name="T17" fmla="*/ 113 h 339"/>
              <a:gd name="T18" fmla="*/ 57 w 678"/>
              <a:gd name="T19" fmla="*/ 57 h 339"/>
              <a:gd name="T20" fmla="*/ 57 w 678"/>
              <a:gd name="T21" fmla="*/ 282 h 339"/>
              <a:gd name="T22" fmla="*/ 565 w 678"/>
              <a:gd name="T23" fmla="*/ 282 h 339"/>
              <a:gd name="T24" fmla="*/ 565 w 678"/>
              <a:gd name="T25" fmla="*/ 57 h 339"/>
              <a:gd name="T26" fmla="*/ 57 w 678"/>
              <a:gd name="T27" fmla="*/ 57 h 339"/>
              <a:gd name="T28" fmla="*/ 85 w 678"/>
              <a:gd name="T29" fmla="*/ 254 h 339"/>
              <a:gd name="T30" fmla="*/ 85 w 678"/>
              <a:gd name="T31" fmla="*/ 85 h 339"/>
              <a:gd name="T32" fmla="*/ 170 w 678"/>
              <a:gd name="T33" fmla="*/ 85 h 339"/>
              <a:gd name="T34" fmla="*/ 254 w 678"/>
              <a:gd name="T35" fmla="*/ 254 h 339"/>
              <a:gd name="T36" fmla="*/ 85 w 678"/>
              <a:gd name="T37" fmla="*/ 254 h 339"/>
              <a:gd name="T38" fmla="*/ 198 w 678"/>
              <a:gd name="T39" fmla="*/ 85 h 339"/>
              <a:gd name="T40" fmla="*/ 339 w 678"/>
              <a:gd name="T41" fmla="*/ 85 h 339"/>
              <a:gd name="T42" fmla="*/ 424 w 678"/>
              <a:gd name="T43" fmla="*/ 254 h 339"/>
              <a:gd name="T44" fmla="*/ 282 w 678"/>
              <a:gd name="T45" fmla="*/ 254 h 339"/>
              <a:gd name="T46" fmla="*/ 198 w 678"/>
              <a:gd name="T47" fmla="*/ 8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8" h="339">
                <a:moveTo>
                  <a:pt x="678" y="113"/>
                </a:moveTo>
                <a:lnTo>
                  <a:pt x="678" y="226"/>
                </a:lnTo>
                <a:lnTo>
                  <a:pt x="621" y="226"/>
                </a:lnTo>
                <a:lnTo>
                  <a:pt x="621" y="339"/>
                </a:lnTo>
                <a:lnTo>
                  <a:pt x="0" y="339"/>
                </a:lnTo>
                <a:lnTo>
                  <a:pt x="0" y="0"/>
                </a:lnTo>
                <a:lnTo>
                  <a:pt x="621" y="0"/>
                </a:lnTo>
                <a:lnTo>
                  <a:pt x="621" y="113"/>
                </a:lnTo>
                <a:lnTo>
                  <a:pt x="678" y="113"/>
                </a:lnTo>
                <a:close/>
                <a:moveTo>
                  <a:pt x="57" y="57"/>
                </a:moveTo>
                <a:lnTo>
                  <a:pt x="57" y="282"/>
                </a:lnTo>
                <a:lnTo>
                  <a:pt x="565" y="282"/>
                </a:lnTo>
                <a:lnTo>
                  <a:pt x="565" y="57"/>
                </a:lnTo>
                <a:lnTo>
                  <a:pt x="57" y="57"/>
                </a:lnTo>
                <a:close/>
                <a:moveTo>
                  <a:pt x="85" y="254"/>
                </a:moveTo>
                <a:lnTo>
                  <a:pt x="85" y="85"/>
                </a:lnTo>
                <a:lnTo>
                  <a:pt x="170" y="85"/>
                </a:lnTo>
                <a:lnTo>
                  <a:pt x="254" y="254"/>
                </a:lnTo>
                <a:lnTo>
                  <a:pt x="85" y="254"/>
                </a:lnTo>
                <a:close/>
                <a:moveTo>
                  <a:pt x="198" y="85"/>
                </a:moveTo>
                <a:lnTo>
                  <a:pt x="339" y="85"/>
                </a:lnTo>
                <a:lnTo>
                  <a:pt x="424" y="254"/>
                </a:lnTo>
                <a:lnTo>
                  <a:pt x="282" y="254"/>
                </a:lnTo>
                <a:lnTo>
                  <a:pt x="198" y="85"/>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nvGrpSpPr>
          <p:cNvPr id="15" name="World">
            <a:extLst>
              <a:ext uri="{FF2B5EF4-FFF2-40B4-BE49-F238E27FC236}">
                <a16:creationId xmlns:a16="http://schemas.microsoft.com/office/drawing/2014/main" id="{9F89CA7D-9847-5E4B-9488-501CB6CA857C}"/>
              </a:ext>
            </a:extLst>
          </p:cNvPr>
          <p:cNvGrpSpPr>
            <a:grpSpLocks noChangeAspect="1"/>
          </p:cNvGrpSpPr>
          <p:nvPr/>
        </p:nvGrpSpPr>
        <p:grpSpPr>
          <a:xfrm>
            <a:off x="5907087" y="1169135"/>
            <a:ext cx="377825" cy="377825"/>
            <a:chOff x="3493293" y="9841545"/>
            <a:chExt cx="377825" cy="377825"/>
          </a:xfrm>
        </p:grpSpPr>
        <p:sp>
          <p:nvSpPr>
            <p:cNvPr id="16" name="World Icon">
              <a:extLst>
                <a:ext uri="{FF2B5EF4-FFF2-40B4-BE49-F238E27FC236}">
                  <a16:creationId xmlns:a16="http://schemas.microsoft.com/office/drawing/2014/main" id="{21F9ABF2-B0BA-FF4E-A896-99C60A3775CC}"/>
                </a:ext>
              </a:extLst>
            </p:cNvPr>
            <p:cNvSpPr>
              <a:spLocks noChangeAspect="1" noEditPoints="1"/>
            </p:cNvSpPr>
            <p:nvPr/>
          </p:nvSpPr>
          <p:spPr bwMode="auto">
            <a:xfrm>
              <a:off x="3569493" y="9916951"/>
              <a:ext cx="225425" cy="227012"/>
            </a:xfrm>
            <a:custGeom>
              <a:avLst/>
              <a:gdLst>
                <a:gd name="T0" fmla="*/ 396 w 791"/>
                <a:gd name="T1" fmla="*/ 0 h 790"/>
                <a:gd name="T2" fmla="*/ 791 w 791"/>
                <a:gd name="T3" fmla="*/ 395 h 790"/>
                <a:gd name="T4" fmla="*/ 396 w 791"/>
                <a:gd name="T5" fmla="*/ 790 h 790"/>
                <a:gd name="T6" fmla="*/ 0 w 791"/>
                <a:gd name="T7" fmla="*/ 395 h 790"/>
                <a:gd name="T8" fmla="*/ 396 w 791"/>
                <a:gd name="T9" fmla="*/ 0 h 790"/>
                <a:gd name="T10" fmla="*/ 396 w 791"/>
                <a:gd name="T11" fmla="*/ 57 h 790"/>
                <a:gd name="T12" fmla="*/ 345 w 791"/>
                <a:gd name="T13" fmla="*/ 60 h 790"/>
                <a:gd name="T14" fmla="*/ 339 w 791"/>
                <a:gd name="T15" fmla="*/ 85 h 790"/>
                <a:gd name="T16" fmla="*/ 283 w 791"/>
                <a:gd name="T17" fmla="*/ 113 h 790"/>
                <a:gd name="T18" fmla="*/ 283 w 791"/>
                <a:gd name="T19" fmla="*/ 170 h 790"/>
                <a:gd name="T20" fmla="*/ 254 w 791"/>
                <a:gd name="T21" fmla="*/ 184 h 790"/>
                <a:gd name="T22" fmla="*/ 254 w 791"/>
                <a:gd name="T23" fmla="*/ 226 h 790"/>
                <a:gd name="T24" fmla="*/ 198 w 791"/>
                <a:gd name="T25" fmla="*/ 226 h 790"/>
                <a:gd name="T26" fmla="*/ 142 w 791"/>
                <a:gd name="T27" fmla="*/ 254 h 790"/>
                <a:gd name="T28" fmla="*/ 113 w 791"/>
                <a:gd name="T29" fmla="*/ 311 h 790"/>
                <a:gd name="T30" fmla="*/ 84 w 791"/>
                <a:gd name="T31" fmla="*/ 262 h 790"/>
                <a:gd name="T32" fmla="*/ 67 w 791"/>
                <a:gd name="T33" fmla="*/ 315 h 790"/>
                <a:gd name="T34" fmla="*/ 113 w 791"/>
                <a:gd name="T35" fmla="*/ 424 h 790"/>
                <a:gd name="T36" fmla="*/ 170 w 791"/>
                <a:gd name="T37" fmla="*/ 424 h 790"/>
                <a:gd name="T38" fmla="*/ 212 w 791"/>
                <a:gd name="T39" fmla="*/ 452 h 790"/>
                <a:gd name="T40" fmla="*/ 283 w 791"/>
                <a:gd name="T41" fmla="*/ 508 h 790"/>
                <a:gd name="T42" fmla="*/ 367 w 791"/>
                <a:gd name="T43" fmla="*/ 565 h 790"/>
                <a:gd name="T44" fmla="*/ 339 w 791"/>
                <a:gd name="T45" fmla="*/ 621 h 790"/>
                <a:gd name="T46" fmla="*/ 311 w 791"/>
                <a:gd name="T47" fmla="*/ 649 h 790"/>
                <a:gd name="T48" fmla="*/ 265 w 791"/>
                <a:gd name="T49" fmla="*/ 708 h 790"/>
                <a:gd name="T50" fmla="*/ 396 w 791"/>
                <a:gd name="T51" fmla="*/ 734 h 790"/>
                <a:gd name="T52" fmla="*/ 638 w 791"/>
                <a:gd name="T53" fmla="*/ 632 h 790"/>
                <a:gd name="T54" fmla="*/ 621 w 791"/>
                <a:gd name="T55" fmla="*/ 600 h 790"/>
                <a:gd name="T56" fmla="*/ 628 w 791"/>
                <a:gd name="T57" fmla="*/ 515 h 790"/>
                <a:gd name="T58" fmla="*/ 600 w 791"/>
                <a:gd name="T59" fmla="*/ 459 h 790"/>
                <a:gd name="T60" fmla="*/ 516 w 791"/>
                <a:gd name="T61" fmla="*/ 487 h 790"/>
                <a:gd name="T62" fmla="*/ 459 w 791"/>
                <a:gd name="T63" fmla="*/ 431 h 790"/>
                <a:gd name="T64" fmla="*/ 487 w 791"/>
                <a:gd name="T65" fmla="*/ 346 h 790"/>
                <a:gd name="T66" fmla="*/ 516 w 791"/>
                <a:gd name="T67" fmla="*/ 290 h 790"/>
                <a:gd name="T68" fmla="*/ 628 w 791"/>
                <a:gd name="T69" fmla="*/ 290 h 790"/>
                <a:gd name="T70" fmla="*/ 707 w 791"/>
                <a:gd name="T71" fmla="*/ 262 h 790"/>
                <a:gd name="T72" fmla="*/ 649 w 791"/>
                <a:gd name="T73" fmla="*/ 170 h 790"/>
                <a:gd name="T74" fmla="*/ 628 w 791"/>
                <a:gd name="T75" fmla="*/ 177 h 790"/>
                <a:gd name="T76" fmla="*/ 628 w 791"/>
                <a:gd name="T77" fmla="*/ 233 h 790"/>
                <a:gd name="T78" fmla="*/ 572 w 791"/>
                <a:gd name="T79" fmla="*/ 205 h 790"/>
                <a:gd name="T80" fmla="*/ 516 w 791"/>
                <a:gd name="T81" fmla="*/ 261 h 790"/>
                <a:gd name="T82" fmla="*/ 487 w 791"/>
                <a:gd name="T83" fmla="*/ 233 h 790"/>
                <a:gd name="T84" fmla="*/ 516 w 791"/>
                <a:gd name="T85" fmla="*/ 205 h 790"/>
                <a:gd name="T86" fmla="*/ 544 w 791"/>
                <a:gd name="T87" fmla="*/ 148 h 790"/>
                <a:gd name="T88" fmla="*/ 593 w 791"/>
                <a:gd name="T89" fmla="*/ 120 h 790"/>
                <a:gd name="T90" fmla="*/ 544 w 791"/>
                <a:gd name="T91" fmla="*/ 92 h 790"/>
                <a:gd name="T92" fmla="*/ 487 w 791"/>
                <a:gd name="T93" fmla="*/ 148 h 790"/>
                <a:gd name="T94" fmla="*/ 487 w 791"/>
                <a:gd name="T95" fmla="*/ 69 h 790"/>
                <a:gd name="T96" fmla="*/ 396 w 791"/>
                <a:gd name="T97" fmla="*/ 57 h 790"/>
                <a:gd name="T98" fmla="*/ 57 w 791"/>
                <a:gd name="T99" fmla="*/ 395 h 790"/>
                <a:gd name="T100" fmla="*/ 168 w 791"/>
                <a:gd name="T101" fmla="*/ 646 h 790"/>
                <a:gd name="T102" fmla="*/ 142 w 791"/>
                <a:gd name="T103" fmla="*/ 593 h 790"/>
                <a:gd name="T104" fmla="*/ 99 w 791"/>
                <a:gd name="T105" fmla="*/ 501 h 790"/>
                <a:gd name="T106" fmla="*/ 101 w 791"/>
                <a:gd name="T107" fmla="*/ 440 h 790"/>
                <a:gd name="T108" fmla="*/ 85 w 791"/>
                <a:gd name="T109" fmla="*/ 395 h 790"/>
                <a:gd name="T110" fmla="*/ 59 w 791"/>
                <a:gd name="T111" fmla="*/ 358 h 790"/>
                <a:gd name="T112" fmla="*/ 57 w 791"/>
                <a:gd name="T113" fmla="*/ 395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1" h="790">
                  <a:moveTo>
                    <a:pt x="396" y="0"/>
                  </a:moveTo>
                  <a:cubicBezTo>
                    <a:pt x="614" y="0"/>
                    <a:pt x="791" y="177"/>
                    <a:pt x="791" y="395"/>
                  </a:cubicBezTo>
                  <a:cubicBezTo>
                    <a:pt x="791" y="614"/>
                    <a:pt x="614" y="790"/>
                    <a:pt x="396" y="790"/>
                  </a:cubicBezTo>
                  <a:cubicBezTo>
                    <a:pt x="177" y="790"/>
                    <a:pt x="0" y="614"/>
                    <a:pt x="0" y="395"/>
                  </a:cubicBezTo>
                  <a:cubicBezTo>
                    <a:pt x="0" y="177"/>
                    <a:pt x="177" y="0"/>
                    <a:pt x="396" y="0"/>
                  </a:cubicBezTo>
                  <a:close/>
                  <a:moveTo>
                    <a:pt x="396" y="57"/>
                  </a:moveTo>
                  <a:cubicBezTo>
                    <a:pt x="378" y="57"/>
                    <a:pt x="362" y="58"/>
                    <a:pt x="345" y="60"/>
                  </a:cubicBezTo>
                  <a:cubicBezTo>
                    <a:pt x="342" y="68"/>
                    <a:pt x="339" y="76"/>
                    <a:pt x="339" y="85"/>
                  </a:cubicBezTo>
                  <a:cubicBezTo>
                    <a:pt x="339" y="113"/>
                    <a:pt x="311" y="57"/>
                    <a:pt x="283" y="113"/>
                  </a:cubicBezTo>
                  <a:cubicBezTo>
                    <a:pt x="254" y="170"/>
                    <a:pt x="283" y="113"/>
                    <a:pt x="283" y="170"/>
                  </a:cubicBezTo>
                  <a:cubicBezTo>
                    <a:pt x="283" y="198"/>
                    <a:pt x="242" y="177"/>
                    <a:pt x="254" y="184"/>
                  </a:cubicBezTo>
                  <a:cubicBezTo>
                    <a:pt x="283" y="198"/>
                    <a:pt x="283" y="198"/>
                    <a:pt x="254" y="226"/>
                  </a:cubicBezTo>
                  <a:cubicBezTo>
                    <a:pt x="254" y="226"/>
                    <a:pt x="198" y="198"/>
                    <a:pt x="198" y="226"/>
                  </a:cubicBezTo>
                  <a:cubicBezTo>
                    <a:pt x="198" y="254"/>
                    <a:pt x="170" y="254"/>
                    <a:pt x="142" y="254"/>
                  </a:cubicBezTo>
                  <a:cubicBezTo>
                    <a:pt x="113" y="254"/>
                    <a:pt x="142" y="311"/>
                    <a:pt x="113" y="311"/>
                  </a:cubicBezTo>
                  <a:cubicBezTo>
                    <a:pt x="92" y="311"/>
                    <a:pt x="103" y="277"/>
                    <a:pt x="84" y="262"/>
                  </a:cubicBezTo>
                  <a:cubicBezTo>
                    <a:pt x="77" y="279"/>
                    <a:pt x="71" y="296"/>
                    <a:pt x="67" y="315"/>
                  </a:cubicBezTo>
                  <a:cubicBezTo>
                    <a:pt x="86" y="332"/>
                    <a:pt x="89" y="399"/>
                    <a:pt x="113" y="424"/>
                  </a:cubicBezTo>
                  <a:cubicBezTo>
                    <a:pt x="142" y="395"/>
                    <a:pt x="142" y="424"/>
                    <a:pt x="170" y="424"/>
                  </a:cubicBezTo>
                  <a:cubicBezTo>
                    <a:pt x="198" y="424"/>
                    <a:pt x="198" y="424"/>
                    <a:pt x="212" y="452"/>
                  </a:cubicBezTo>
                  <a:cubicBezTo>
                    <a:pt x="240" y="452"/>
                    <a:pt x="254" y="480"/>
                    <a:pt x="283" y="508"/>
                  </a:cubicBezTo>
                  <a:cubicBezTo>
                    <a:pt x="311" y="536"/>
                    <a:pt x="367" y="536"/>
                    <a:pt x="367" y="565"/>
                  </a:cubicBezTo>
                  <a:cubicBezTo>
                    <a:pt x="367" y="593"/>
                    <a:pt x="339" y="565"/>
                    <a:pt x="339" y="621"/>
                  </a:cubicBezTo>
                  <a:cubicBezTo>
                    <a:pt x="339" y="649"/>
                    <a:pt x="339" y="649"/>
                    <a:pt x="311" y="649"/>
                  </a:cubicBezTo>
                  <a:cubicBezTo>
                    <a:pt x="293" y="649"/>
                    <a:pt x="275" y="683"/>
                    <a:pt x="265" y="708"/>
                  </a:cubicBezTo>
                  <a:cubicBezTo>
                    <a:pt x="305" y="725"/>
                    <a:pt x="349" y="734"/>
                    <a:pt x="396" y="734"/>
                  </a:cubicBezTo>
                  <a:cubicBezTo>
                    <a:pt x="490" y="734"/>
                    <a:pt x="576" y="695"/>
                    <a:pt x="638" y="632"/>
                  </a:cubicBezTo>
                  <a:lnTo>
                    <a:pt x="621" y="600"/>
                  </a:lnTo>
                  <a:cubicBezTo>
                    <a:pt x="621" y="600"/>
                    <a:pt x="657" y="544"/>
                    <a:pt x="628" y="515"/>
                  </a:cubicBezTo>
                  <a:cubicBezTo>
                    <a:pt x="600" y="487"/>
                    <a:pt x="600" y="459"/>
                    <a:pt x="600" y="459"/>
                  </a:cubicBezTo>
                  <a:cubicBezTo>
                    <a:pt x="600" y="459"/>
                    <a:pt x="544" y="515"/>
                    <a:pt x="516" y="487"/>
                  </a:cubicBezTo>
                  <a:cubicBezTo>
                    <a:pt x="487" y="459"/>
                    <a:pt x="487" y="487"/>
                    <a:pt x="459" y="431"/>
                  </a:cubicBezTo>
                  <a:cubicBezTo>
                    <a:pt x="431" y="374"/>
                    <a:pt x="487" y="346"/>
                    <a:pt x="487" y="346"/>
                  </a:cubicBezTo>
                  <a:cubicBezTo>
                    <a:pt x="487" y="346"/>
                    <a:pt x="487" y="290"/>
                    <a:pt x="516" y="290"/>
                  </a:cubicBezTo>
                  <a:cubicBezTo>
                    <a:pt x="544" y="290"/>
                    <a:pt x="572" y="233"/>
                    <a:pt x="628" y="290"/>
                  </a:cubicBezTo>
                  <a:cubicBezTo>
                    <a:pt x="628" y="290"/>
                    <a:pt x="661" y="268"/>
                    <a:pt x="707" y="262"/>
                  </a:cubicBezTo>
                  <a:cubicBezTo>
                    <a:pt x="693" y="229"/>
                    <a:pt x="673" y="198"/>
                    <a:pt x="649" y="170"/>
                  </a:cubicBezTo>
                  <a:cubicBezTo>
                    <a:pt x="644" y="174"/>
                    <a:pt x="637" y="177"/>
                    <a:pt x="628" y="177"/>
                  </a:cubicBezTo>
                  <a:cubicBezTo>
                    <a:pt x="600" y="177"/>
                    <a:pt x="657" y="233"/>
                    <a:pt x="628" y="233"/>
                  </a:cubicBezTo>
                  <a:cubicBezTo>
                    <a:pt x="600" y="233"/>
                    <a:pt x="600" y="205"/>
                    <a:pt x="572" y="205"/>
                  </a:cubicBezTo>
                  <a:cubicBezTo>
                    <a:pt x="544" y="205"/>
                    <a:pt x="544" y="233"/>
                    <a:pt x="516" y="261"/>
                  </a:cubicBezTo>
                  <a:cubicBezTo>
                    <a:pt x="487" y="290"/>
                    <a:pt x="516" y="261"/>
                    <a:pt x="487" y="233"/>
                  </a:cubicBezTo>
                  <a:cubicBezTo>
                    <a:pt x="459" y="205"/>
                    <a:pt x="544" y="233"/>
                    <a:pt x="516" y="205"/>
                  </a:cubicBezTo>
                  <a:cubicBezTo>
                    <a:pt x="487" y="177"/>
                    <a:pt x="544" y="177"/>
                    <a:pt x="544" y="148"/>
                  </a:cubicBezTo>
                  <a:cubicBezTo>
                    <a:pt x="544" y="126"/>
                    <a:pt x="578" y="122"/>
                    <a:pt x="593" y="120"/>
                  </a:cubicBezTo>
                  <a:cubicBezTo>
                    <a:pt x="577" y="109"/>
                    <a:pt x="560" y="98"/>
                    <a:pt x="544" y="92"/>
                  </a:cubicBezTo>
                  <a:cubicBezTo>
                    <a:pt x="572" y="120"/>
                    <a:pt x="516" y="148"/>
                    <a:pt x="487" y="148"/>
                  </a:cubicBezTo>
                  <a:cubicBezTo>
                    <a:pt x="461" y="148"/>
                    <a:pt x="484" y="99"/>
                    <a:pt x="487" y="69"/>
                  </a:cubicBezTo>
                  <a:cubicBezTo>
                    <a:pt x="458" y="61"/>
                    <a:pt x="427" y="57"/>
                    <a:pt x="396" y="57"/>
                  </a:cubicBezTo>
                  <a:close/>
                  <a:moveTo>
                    <a:pt x="57" y="395"/>
                  </a:moveTo>
                  <a:cubicBezTo>
                    <a:pt x="57" y="495"/>
                    <a:pt x="100" y="585"/>
                    <a:pt x="168" y="646"/>
                  </a:cubicBezTo>
                  <a:lnTo>
                    <a:pt x="142" y="593"/>
                  </a:lnTo>
                  <a:cubicBezTo>
                    <a:pt x="113" y="593"/>
                    <a:pt x="99" y="529"/>
                    <a:pt x="99" y="501"/>
                  </a:cubicBezTo>
                  <a:cubicBezTo>
                    <a:pt x="99" y="479"/>
                    <a:pt x="90" y="460"/>
                    <a:pt x="101" y="440"/>
                  </a:cubicBezTo>
                  <a:cubicBezTo>
                    <a:pt x="61" y="400"/>
                    <a:pt x="85" y="421"/>
                    <a:pt x="85" y="395"/>
                  </a:cubicBezTo>
                  <a:cubicBezTo>
                    <a:pt x="85" y="382"/>
                    <a:pt x="72" y="368"/>
                    <a:pt x="59" y="358"/>
                  </a:cubicBezTo>
                  <a:cubicBezTo>
                    <a:pt x="58" y="370"/>
                    <a:pt x="57" y="383"/>
                    <a:pt x="57" y="39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7" name="Circle">
              <a:extLst>
                <a:ext uri="{FF2B5EF4-FFF2-40B4-BE49-F238E27FC236}">
                  <a16:creationId xmlns:a16="http://schemas.microsoft.com/office/drawing/2014/main" id="{4D2430B3-273A-6848-A6B4-418B0C01DD7C}"/>
                </a:ext>
              </a:extLst>
            </p:cNvPr>
            <p:cNvSpPr>
              <a:spLocks noChangeAspect="1" noEditPoints="1"/>
            </p:cNvSpPr>
            <p:nvPr/>
          </p:nvSpPr>
          <p:spPr bwMode="auto">
            <a:xfrm>
              <a:off x="3493293" y="9841545"/>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18" name="Map Icon">
            <a:extLst>
              <a:ext uri="{FF2B5EF4-FFF2-40B4-BE49-F238E27FC236}">
                <a16:creationId xmlns:a16="http://schemas.microsoft.com/office/drawing/2014/main" id="{1C30EE87-BF43-AC41-9751-99F941B1E804}"/>
              </a:ext>
            </a:extLst>
          </p:cNvPr>
          <p:cNvSpPr>
            <a:spLocks noChangeAspect="1" noEditPoints="1"/>
          </p:cNvSpPr>
          <p:nvPr/>
        </p:nvSpPr>
        <p:spPr bwMode="auto">
          <a:xfrm>
            <a:off x="4883523" y="1718827"/>
            <a:ext cx="2380921" cy="3820396"/>
          </a:xfrm>
          <a:custGeom>
            <a:avLst/>
            <a:gdLst>
              <a:gd name="T0" fmla="*/ 0 w 677"/>
              <a:gd name="T1" fmla="*/ 141 h 818"/>
              <a:gd name="T2" fmla="*/ 338 w 677"/>
              <a:gd name="T3" fmla="*/ 113 h 818"/>
              <a:gd name="T4" fmla="*/ 677 w 677"/>
              <a:gd name="T5" fmla="*/ 85 h 818"/>
              <a:gd name="T6" fmla="*/ 508 w 677"/>
              <a:gd name="T7" fmla="*/ 677 h 818"/>
              <a:gd name="T8" fmla="*/ 169 w 677"/>
              <a:gd name="T9" fmla="*/ 706 h 818"/>
              <a:gd name="T10" fmla="*/ 56 w 677"/>
              <a:gd name="T11" fmla="*/ 706 h 818"/>
              <a:gd name="T12" fmla="*/ 338 w 677"/>
              <a:gd name="T13" fmla="*/ 706 h 818"/>
              <a:gd name="T14" fmla="*/ 621 w 677"/>
              <a:gd name="T15" fmla="*/ 649 h 818"/>
              <a:gd name="T16" fmla="*/ 508 w 677"/>
              <a:gd name="T17" fmla="*/ 85 h 818"/>
              <a:gd name="T18" fmla="*/ 169 w 677"/>
              <a:gd name="T19" fmla="*/ 113 h 818"/>
              <a:gd name="T20" fmla="*/ 56 w 677"/>
              <a:gd name="T21" fmla="*/ 706 h 818"/>
              <a:gd name="T22" fmla="*/ 445 w 677"/>
              <a:gd name="T23" fmla="*/ 296 h 818"/>
              <a:gd name="T24" fmla="*/ 425 w 677"/>
              <a:gd name="T25" fmla="*/ 236 h 818"/>
              <a:gd name="T26" fmla="*/ 505 w 677"/>
              <a:gd name="T27" fmla="*/ 236 h 818"/>
              <a:gd name="T28" fmla="*/ 485 w 677"/>
              <a:gd name="T29" fmla="*/ 296 h 818"/>
              <a:gd name="T30" fmla="*/ 505 w 677"/>
              <a:gd name="T31" fmla="*/ 356 h 818"/>
              <a:gd name="T32" fmla="*/ 425 w 677"/>
              <a:gd name="T33" fmla="*/ 356 h 818"/>
              <a:gd name="T34" fmla="*/ 84 w 677"/>
              <a:gd name="T35" fmla="*/ 480 h 818"/>
              <a:gd name="T36" fmla="*/ 113 w 677"/>
              <a:gd name="T37" fmla="*/ 508 h 818"/>
              <a:gd name="T38" fmla="*/ 84 w 677"/>
              <a:gd name="T39" fmla="*/ 480 h 818"/>
              <a:gd name="T40" fmla="*/ 141 w 677"/>
              <a:gd name="T41" fmla="*/ 395 h 818"/>
              <a:gd name="T42" fmla="*/ 113 w 677"/>
              <a:gd name="T43" fmla="*/ 423 h 818"/>
              <a:gd name="T44" fmla="*/ 141 w 677"/>
              <a:gd name="T45" fmla="*/ 339 h 818"/>
              <a:gd name="T46" fmla="*/ 169 w 677"/>
              <a:gd name="T47" fmla="*/ 367 h 818"/>
              <a:gd name="T48" fmla="*/ 141 w 677"/>
              <a:gd name="T49" fmla="*/ 339 h 818"/>
              <a:gd name="T50" fmla="*/ 225 w 677"/>
              <a:gd name="T51" fmla="*/ 310 h 818"/>
              <a:gd name="T52" fmla="*/ 197 w 677"/>
              <a:gd name="T53" fmla="*/ 339 h 818"/>
              <a:gd name="T54" fmla="*/ 225 w 677"/>
              <a:gd name="T55" fmla="*/ 367 h 818"/>
              <a:gd name="T56" fmla="*/ 254 w 677"/>
              <a:gd name="T57" fmla="*/ 395 h 818"/>
              <a:gd name="T58" fmla="*/ 225 w 677"/>
              <a:gd name="T59" fmla="*/ 367 h 818"/>
              <a:gd name="T60" fmla="*/ 282 w 677"/>
              <a:gd name="T61" fmla="*/ 452 h 818"/>
              <a:gd name="T62" fmla="*/ 254 w 677"/>
              <a:gd name="T63" fmla="*/ 480 h 818"/>
              <a:gd name="T64" fmla="*/ 310 w 677"/>
              <a:gd name="T65" fmla="*/ 508 h 818"/>
              <a:gd name="T66" fmla="*/ 338 w 677"/>
              <a:gd name="T67" fmla="*/ 536 h 818"/>
              <a:gd name="T68" fmla="*/ 310 w 677"/>
              <a:gd name="T69" fmla="*/ 508 h 818"/>
              <a:gd name="T70" fmla="*/ 423 w 677"/>
              <a:gd name="T71" fmla="*/ 480 h 818"/>
              <a:gd name="T72" fmla="*/ 395 w 677"/>
              <a:gd name="T73" fmla="*/ 508 h 818"/>
              <a:gd name="T74" fmla="*/ 451 w 677"/>
              <a:gd name="T75" fmla="*/ 395 h 818"/>
              <a:gd name="T76" fmla="*/ 479 w 677"/>
              <a:gd name="T77" fmla="*/ 423 h 818"/>
              <a:gd name="T78" fmla="*/ 451 w 677"/>
              <a:gd name="T79" fmla="*/ 395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7" h="818">
                <a:moveTo>
                  <a:pt x="0" y="818"/>
                </a:moveTo>
                <a:lnTo>
                  <a:pt x="0" y="141"/>
                </a:lnTo>
                <a:lnTo>
                  <a:pt x="169" y="28"/>
                </a:lnTo>
                <a:lnTo>
                  <a:pt x="338" y="113"/>
                </a:lnTo>
                <a:lnTo>
                  <a:pt x="508" y="0"/>
                </a:lnTo>
                <a:lnTo>
                  <a:pt x="677" y="85"/>
                </a:lnTo>
                <a:lnTo>
                  <a:pt x="677" y="762"/>
                </a:lnTo>
                <a:lnTo>
                  <a:pt x="508" y="677"/>
                </a:lnTo>
                <a:lnTo>
                  <a:pt x="338" y="790"/>
                </a:lnTo>
                <a:lnTo>
                  <a:pt x="169" y="706"/>
                </a:lnTo>
                <a:lnTo>
                  <a:pt x="0" y="818"/>
                </a:lnTo>
                <a:close/>
                <a:moveTo>
                  <a:pt x="56" y="706"/>
                </a:moveTo>
                <a:lnTo>
                  <a:pt x="169" y="621"/>
                </a:lnTo>
                <a:lnTo>
                  <a:pt x="338" y="706"/>
                </a:lnTo>
                <a:lnTo>
                  <a:pt x="508" y="593"/>
                </a:lnTo>
                <a:lnTo>
                  <a:pt x="621" y="649"/>
                </a:lnTo>
                <a:lnTo>
                  <a:pt x="621" y="141"/>
                </a:lnTo>
                <a:lnTo>
                  <a:pt x="508" y="85"/>
                </a:lnTo>
                <a:lnTo>
                  <a:pt x="338" y="198"/>
                </a:lnTo>
                <a:lnTo>
                  <a:pt x="169" y="113"/>
                </a:lnTo>
                <a:lnTo>
                  <a:pt x="56" y="198"/>
                </a:lnTo>
                <a:lnTo>
                  <a:pt x="56" y="706"/>
                </a:lnTo>
                <a:close/>
                <a:moveTo>
                  <a:pt x="405" y="336"/>
                </a:moveTo>
                <a:lnTo>
                  <a:pt x="445" y="296"/>
                </a:lnTo>
                <a:lnTo>
                  <a:pt x="405" y="256"/>
                </a:lnTo>
                <a:lnTo>
                  <a:pt x="425" y="236"/>
                </a:lnTo>
                <a:lnTo>
                  <a:pt x="465" y="276"/>
                </a:lnTo>
                <a:lnTo>
                  <a:pt x="505" y="236"/>
                </a:lnTo>
                <a:lnTo>
                  <a:pt x="525" y="256"/>
                </a:lnTo>
                <a:lnTo>
                  <a:pt x="485" y="296"/>
                </a:lnTo>
                <a:lnTo>
                  <a:pt x="525" y="336"/>
                </a:lnTo>
                <a:lnTo>
                  <a:pt x="505" y="356"/>
                </a:lnTo>
                <a:lnTo>
                  <a:pt x="465" y="316"/>
                </a:lnTo>
                <a:lnTo>
                  <a:pt x="425" y="356"/>
                </a:lnTo>
                <a:lnTo>
                  <a:pt x="405" y="336"/>
                </a:lnTo>
                <a:close/>
                <a:moveTo>
                  <a:pt x="84" y="480"/>
                </a:moveTo>
                <a:lnTo>
                  <a:pt x="113" y="480"/>
                </a:lnTo>
                <a:lnTo>
                  <a:pt x="113" y="508"/>
                </a:lnTo>
                <a:lnTo>
                  <a:pt x="84" y="508"/>
                </a:lnTo>
                <a:lnTo>
                  <a:pt x="84" y="480"/>
                </a:lnTo>
                <a:close/>
                <a:moveTo>
                  <a:pt x="113" y="395"/>
                </a:moveTo>
                <a:lnTo>
                  <a:pt x="141" y="395"/>
                </a:lnTo>
                <a:lnTo>
                  <a:pt x="141" y="423"/>
                </a:lnTo>
                <a:lnTo>
                  <a:pt x="113" y="423"/>
                </a:lnTo>
                <a:lnTo>
                  <a:pt x="113" y="395"/>
                </a:lnTo>
                <a:close/>
                <a:moveTo>
                  <a:pt x="141" y="339"/>
                </a:moveTo>
                <a:lnTo>
                  <a:pt x="169" y="339"/>
                </a:lnTo>
                <a:lnTo>
                  <a:pt x="169" y="367"/>
                </a:lnTo>
                <a:lnTo>
                  <a:pt x="141" y="367"/>
                </a:lnTo>
                <a:lnTo>
                  <a:pt x="141" y="339"/>
                </a:lnTo>
                <a:close/>
                <a:moveTo>
                  <a:pt x="197" y="310"/>
                </a:moveTo>
                <a:lnTo>
                  <a:pt x="225" y="310"/>
                </a:lnTo>
                <a:lnTo>
                  <a:pt x="225" y="339"/>
                </a:lnTo>
                <a:lnTo>
                  <a:pt x="197" y="339"/>
                </a:lnTo>
                <a:lnTo>
                  <a:pt x="197" y="310"/>
                </a:lnTo>
                <a:close/>
                <a:moveTo>
                  <a:pt x="225" y="367"/>
                </a:moveTo>
                <a:lnTo>
                  <a:pt x="254" y="367"/>
                </a:lnTo>
                <a:lnTo>
                  <a:pt x="254" y="395"/>
                </a:lnTo>
                <a:lnTo>
                  <a:pt x="225" y="395"/>
                </a:lnTo>
                <a:lnTo>
                  <a:pt x="225" y="367"/>
                </a:lnTo>
                <a:close/>
                <a:moveTo>
                  <a:pt x="254" y="452"/>
                </a:moveTo>
                <a:lnTo>
                  <a:pt x="282" y="452"/>
                </a:lnTo>
                <a:lnTo>
                  <a:pt x="282" y="480"/>
                </a:lnTo>
                <a:lnTo>
                  <a:pt x="254" y="480"/>
                </a:lnTo>
                <a:lnTo>
                  <a:pt x="254" y="452"/>
                </a:lnTo>
                <a:close/>
                <a:moveTo>
                  <a:pt x="310" y="508"/>
                </a:moveTo>
                <a:lnTo>
                  <a:pt x="338" y="508"/>
                </a:lnTo>
                <a:lnTo>
                  <a:pt x="338" y="536"/>
                </a:lnTo>
                <a:lnTo>
                  <a:pt x="310" y="536"/>
                </a:lnTo>
                <a:lnTo>
                  <a:pt x="310" y="508"/>
                </a:lnTo>
                <a:close/>
                <a:moveTo>
                  <a:pt x="395" y="480"/>
                </a:moveTo>
                <a:lnTo>
                  <a:pt x="423" y="480"/>
                </a:lnTo>
                <a:lnTo>
                  <a:pt x="423" y="508"/>
                </a:lnTo>
                <a:lnTo>
                  <a:pt x="395" y="508"/>
                </a:lnTo>
                <a:lnTo>
                  <a:pt x="395" y="480"/>
                </a:lnTo>
                <a:close/>
                <a:moveTo>
                  <a:pt x="451" y="395"/>
                </a:moveTo>
                <a:lnTo>
                  <a:pt x="479" y="395"/>
                </a:lnTo>
                <a:lnTo>
                  <a:pt x="479" y="423"/>
                </a:lnTo>
                <a:lnTo>
                  <a:pt x="451" y="423"/>
                </a:lnTo>
                <a:lnTo>
                  <a:pt x="451" y="395"/>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Map Pointer Icon">
            <a:extLst>
              <a:ext uri="{FF2B5EF4-FFF2-40B4-BE49-F238E27FC236}">
                <a16:creationId xmlns:a16="http://schemas.microsoft.com/office/drawing/2014/main" id="{89948545-4D7A-504A-84FB-7E33B537CF17}"/>
              </a:ext>
            </a:extLst>
          </p:cNvPr>
          <p:cNvSpPr>
            <a:spLocks noChangeAspect="1" noEditPoints="1"/>
          </p:cNvSpPr>
          <p:nvPr/>
        </p:nvSpPr>
        <p:spPr bwMode="auto">
          <a:xfrm>
            <a:off x="6283286" y="3003838"/>
            <a:ext cx="237705" cy="318683"/>
          </a:xfrm>
          <a:custGeom>
            <a:avLst/>
            <a:gdLst>
              <a:gd name="T0" fmla="*/ 254 w 508"/>
              <a:gd name="T1" fmla="*/ 0 h 678"/>
              <a:gd name="T2" fmla="*/ 508 w 508"/>
              <a:gd name="T3" fmla="*/ 226 h 678"/>
              <a:gd name="T4" fmla="*/ 500 w 508"/>
              <a:gd name="T5" fmla="*/ 283 h 678"/>
              <a:gd name="T6" fmla="*/ 254 w 508"/>
              <a:gd name="T7" fmla="*/ 678 h 678"/>
              <a:gd name="T8" fmla="*/ 8 w 508"/>
              <a:gd name="T9" fmla="*/ 283 h 678"/>
              <a:gd name="T10" fmla="*/ 0 w 508"/>
              <a:gd name="T11" fmla="*/ 226 h 678"/>
              <a:gd name="T12" fmla="*/ 254 w 508"/>
              <a:gd name="T13" fmla="*/ 0 h 678"/>
              <a:gd name="T14" fmla="*/ 254 w 508"/>
              <a:gd name="T15" fmla="*/ 156 h 678"/>
              <a:gd name="T16" fmla="*/ 184 w 508"/>
              <a:gd name="T17" fmla="*/ 226 h 678"/>
              <a:gd name="T18" fmla="*/ 254 w 508"/>
              <a:gd name="T19" fmla="*/ 297 h 678"/>
              <a:gd name="T20" fmla="*/ 325 w 508"/>
              <a:gd name="T21" fmla="*/ 226 h 678"/>
              <a:gd name="T22" fmla="*/ 254 w 508"/>
              <a:gd name="T23" fmla="*/ 1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78">
                <a:moveTo>
                  <a:pt x="254" y="0"/>
                </a:moveTo>
                <a:cubicBezTo>
                  <a:pt x="395" y="0"/>
                  <a:pt x="508" y="101"/>
                  <a:pt x="508" y="226"/>
                </a:cubicBezTo>
                <a:cubicBezTo>
                  <a:pt x="508" y="246"/>
                  <a:pt x="506" y="265"/>
                  <a:pt x="500" y="283"/>
                </a:cubicBezTo>
                <a:lnTo>
                  <a:pt x="254" y="678"/>
                </a:lnTo>
                <a:lnTo>
                  <a:pt x="8" y="283"/>
                </a:lnTo>
                <a:cubicBezTo>
                  <a:pt x="3" y="265"/>
                  <a:pt x="0" y="246"/>
                  <a:pt x="0" y="226"/>
                </a:cubicBezTo>
                <a:cubicBezTo>
                  <a:pt x="0" y="101"/>
                  <a:pt x="114" y="0"/>
                  <a:pt x="254" y="0"/>
                </a:cubicBezTo>
                <a:close/>
                <a:moveTo>
                  <a:pt x="254" y="156"/>
                </a:moveTo>
                <a:cubicBezTo>
                  <a:pt x="215" y="156"/>
                  <a:pt x="184" y="187"/>
                  <a:pt x="184" y="226"/>
                </a:cubicBezTo>
                <a:cubicBezTo>
                  <a:pt x="184" y="265"/>
                  <a:pt x="215" y="297"/>
                  <a:pt x="254" y="297"/>
                </a:cubicBezTo>
                <a:cubicBezTo>
                  <a:pt x="293" y="297"/>
                  <a:pt x="325" y="265"/>
                  <a:pt x="325" y="226"/>
                </a:cubicBezTo>
                <a:cubicBezTo>
                  <a:pt x="325" y="187"/>
                  <a:pt x="293" y="156"/>
                  <a:pt x="254" y="156"/>
                </a:cubicBez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dirty="0"/>
          </a:p>
        </p:txBody>
      </p:sp>
      <p:sp>
        <p:nvSpPr>
          <p:cNvPr id="20" name="Image Dummy">
            <a:extLst>
              <a:ext uri="{FF2B5EF4-FFF2-40B4-BE49-F238E27FC236}">
                <a16:creationId xmlns:a16="http://schemas.microsoft.com/office/drawing/2014/main" id="{BE501FEB-2FFE-4643-9F4C-6BC9667EA6D8}"/>
              </a:ext>
            </a:extLst>
          </p:cNvPr>
          <p:cNvSpPr>
            <a:spLocks/>
          </p:cNvSpPr>
          <p:nvPr/>
        </p:nvSpPr>
        <p:spPr bwMode="auto">
          <a:xfrm>
            <a:off x="4876470" y="5785326"/>
            <a:ext cx="1165534" cy="391349"/>
          </a:xfrm>
          <a:prstGeom prst="rect">
            <a:avLst/>
          </a:prstGeom>
          <a:solidFill>
            <a:srgbClr val="FF0000">
              <a:alpha val="32000"/>
            </a:srgb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u="sng" dirty="0">
                <a:solidFill>
                  <a:schemeClr val="accent1">
                    <a:lumMod val="75000"/>
                  </a:schemeClr>
                </a:solidFill>
                <a:latin typeface="Segoe UI" pitchFamily="34" charset="0"/>
                <a:ea typeface="Segoe UI" pitchFamily="34" charset="0"/>
                <a:cs typeface="Segoe UI" pitchFamily="34" charset="0"/>
              </a:rPr>
              <a:t>Open in Maps?</a:t>
            </a:r>
          </a:p>
        </p:txBody>
      </p:sp>
      <p:sp>
        <p:nvSpPr>
          <p:cNvPr id="21" name="Image Dummy">
            <a:extLst>
              <a:ext uri="{FF2B5EF4-FFF2-40B4-BE49-F238E27FC236}">
                <a16:creationId xmlns:a16="http://schemas.microsoft.com/office/drawing/2014/main" id="{947C9CC1-B788-9943-B63D-C4065F46407C}"/>
              </a:ext>
            </a:extLst>
          </p:cNvPr>
          <p:cNvSpPr>
            <a:spLocks/>
          </p:cNvSpPr>
          <p:nvPr/>
        </p:nvSpPr>
        <p:spPr bwMode="auto">
          <a:xfrm>
            <a:off x="6146827" y="5789822"/>
            <a:ext cx="1165534" cy="391349"/>
          </a:xfrm>
          <a:prstGeom prst="rect">
            <a:avLst/>
          </a:prstGeom>
          <a:solidFill>
            <a:srgbClr val="FF0000">
              <a:alpha val="32000"/>
            </a:srgb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Segoe UI" pitchFamily="34" charset="0"/>
                <a:ea typeface="Segoe UI" pitchFamily="34" charset="0"/>
                <a:cs typeface="Segoe UI" pitchFamily="34" charset="0"/>
              </a:rPr>
              <a:t>Edit Search</a:t>
            </a:r>
          </a:p>
        </p:txBody>
      </p:sp>
      <p:sp>
        <p:nvSpPr>
          <p:cNvPr id="2" name="TextBox 1">
            <a:extLst>
              <a:ext uri="{FF2B5EF4-FFF2-40B4-BE49-F238E27FC236}">
                <a16:creationId xmlns:a16="http://schemas.microsoft.com/office/drawing/2014/main" id="{EB17300E-18FA-D742-8EC2-49F30ECFD833}"/>
              </a:ext>
            </a:extLst>
          </p:cNvPr>
          <p:cNvSpPr txBox="1"/>
          <p:nvPr/>
        </p:nvSpPr>
        <p:spPr>
          <a:xfrm>
            <a:off x="692727" y="1357745"/>
            <a:ext cx="3103418" cy="2308324"/>
          </a:xfrm>
          <a:prstGeom prst="rect">
            <a:avLst/>
          </a:prstGeom>
          <a:noFill/>
        </p:spPr>
        <p:txBody>
          <a:bodyPr wrap="square" rtlCol="0">
            <a:spAutoFit/>
          </a:bodyPr>
          <a:lstStyle/>
          <a:p>
            <a:r>
              <a:rPr lang="en-US" dirty="0"/>
              <a:t>Further Researching:</a:t>
            </a:r>
          </a:p>
          <a:p>
            <a:endParaRPr lang="en-US" dirty="0"/>
          </a:p>
          <a:p>
            <a:r>
              <a:rPr lang="en-US" dirty="0"/>
              <a:t>Here, the user is able to expand their search as they can view the location in the maps app or further modify the edit to specify it more than regular. </a:t>
            </a:r>
          </a:p>
        </p:txBody>
      </p:sp>
    </p:spTree>
    <p:extLst>
      <p:ext uri="{BB962C8B-B14F-4D97-AF65-F5344CB8AC3E}">
        <p14:creationId xmlns:p14="http://schemas.microsoft.com/office/powerpoint/2010/main" val="376862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10.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11.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12.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1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14.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Lst>
</file>

<file path=ppt/tags/tag4.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5.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ags/tag6.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None"/>
</p:tagLst>
</file>

<file path=ppt/tags/tag7.xml><?xml version="1.0" encoding="utf-8"?>
<p:tagLst xmlns:a="http://schemas.openxmlformats.org/drawingml/2006/main" xmlns:r="http://schemas.openxmlformats.org/officeDocument/2006/relationships" xmlns:p="http://schemas.openxmlformats.org/presentationml/2006/main">
  <p:tag name="ANCHORLEFT" val="None"/>
  <p:tag name="ANCHORTOP" val="Absolute"/>
  <p:tag name="ANCHORRIGHT" val="None"/>
  <p:tag name="ANCHORBOTTOM" val="None"/>
</p:tagLst>
</file>

<file path=ppt/tags/tag8.xml><?xml version="1.0" encoding="utf-8"?>
<p:tagLst xmlns:a="http://schemas.openxmlformats.org/drawingml/2006/main" xmlns:r="http://schemas.openxmlformats.org/officeDocument/2006/relationships" xmlns:p="http://schemas.openxmlformats.org/presentationml/2006/main">
  <p:tag name="ENABLESMARTRESIZE" val="True"/>
  <p:tag name="MINWIDTH" val="10"/>
  <p:tag name="MINHEIGHT" val="60"/>
</p:tagLst>
</file>

<file path=ppt/tags/tag9.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2">
            <a:lumMod val="20000"/>
            <a:lumOff val="80000"/>
          </a:schemeClr>
        </a:solidFill>
        <a:ln w="19050" cap="flat" cmpd="sng" algn="ctr">
          <a:solidFill>
            <a:schemeClr val="accent2">
              <a:lumMod val="75000"/>
            </a:schemeClr>
          </a:solidFill>
          <a:prstDash val="solid"/>
          <a:round/>
          <a:headEnd type="none" w="med" len="med"/>
          <a:tailEnd type="none" w="med" len="med"/>
        </a:ln>
        <a:effectLst/>
      </a:spPr>
      <a:bodyPr rtlCol="0" anchor="ctr"/>
      <a:lstStyle>
        <a:defPPr algn="ctr">
          <a:defRPr sz="900" dirty="0">
            <a:solidFill>
              <a:srgbClr val="262626"/>
            </a:solidFill>
            <a:latin typeface="Segoe UI" pitchFamily="34" charset="0"/>
            <a:ea typeface="Segoe UI" pitchFamily="34" charset="0"/>
            <a:cs typeface="Segoe U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530</Words>
  <Application>Microsoft Macintosh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Stencil</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HCDD Project Prototype</dc:title>
  <dc:creator>Ananya Sharma (Student Aravali)</dc:creator>
  <cp:lastModifiedBy>Ananya Sharma (Student Aravali)</cp:lastModifiedBy>
  <cp:revision>11</cp:revision>
  <dcterms:created xsi:type="dcterms:W3CDTF">2022-03-26T00:47:48Z</dcterms:created>
  <dcterms:modified xsi:type="dcterms:W3CDTF">2022-04-13T23:51:59Z</dcterms:modified>
</cp:coreProperties>
</file>