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a7cd752c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a7cd752c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a7cd752c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a7cd752c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a7cd752c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a7cd752c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a7cd752c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a7cd752c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a7cd752c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a7cd752c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a7cd752c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a7cd752c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a7cd752c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a7cd752c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a7cd752c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a7cd752c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a7cd752c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a7cd752c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a7cd752c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a7cd752c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cbi.nlm.nih.gov/pmc/articles/PMC8576388/" TargetMode="External"/><Relationship Id="rId4" Type="http://schemas.openxmlformats.org/officeDocument/2006/relationships/hyperlink" Target="https://www.nbcnews.com/tech/tech-news/misinformation-thousand-cuts-varied-rigged-election-claims-circulate-n1247476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Lead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 Sharma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Discussion Prompt - show of hands 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Who here has ever seen a post online that they thought was obviously fake, but shared it or reacted to it anyway because it was funny or entertaining?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Have you ever trusted a piece of information just because a lot of people were sharing it or talking about it online?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many of you have ever fact-checked something before sharing it on social media?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lastly,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are some ways you have tried to fact-check information? 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/>
              <a:t>What are some trusted sources to you? 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Disinformation and credibility assessment are critical challenges in the digital 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studies provide insights into: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How disinformation spreads as collaborative work.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How communities work together to assess information credibility online.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Focus on online behavior and social interactions.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1: Disinformation as Collaborative Work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Strategic Information Operations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Includes disinformation, political propaganda, and manipulation.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Uses a sociotechnical lens to view disinformation as collaborative work within online crowds.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Idea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Goes beyond "bots" and "trolls" to focus on how online communities contribute to spreading false information.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Case Studies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Shows how online disinformation is orchestrated or emerges organically in crowds.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Differentiating coordinated disinformation from organic crowd behavior is a persistent challenge for platforms and policymakers.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in Paper 1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this presents a big challenge: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chemeClr val="accent6"/>
                </a:highlight>
              </a:rPr>
              <a:t>How do platforms like Twitter or Facebook distinguish between malicious actors spreading false information and regular users who are just sharing content, unaware of the harm? </a:t>
            </a:r>
            <a:endParaRPr b="1">
              <a:solidFill>
                <a:srgbClr val="000000"/>
              </a:solidFill>
              <a:highlight>
                <a:schemeClr val="accent6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That’s one of the key questions this paper raises.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Socio-technical lens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Technology + users = deep interconnection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not just looking at technology (bots and algorithms) but also at human behaviors and social structures that shape how disinformation spreads.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NOT just about flagging fake news.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must understand how social dynamics </a:t>
            </a:r>
            <a:r>
              <a:rPr lang="en"/>
              <a:t>online</a:t>
            </a:r>
            <a:r>
              <a:rPr lang="en"/>
              <a:t> also contribute to the spread.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* can’t always blame bad actors!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that come to mind…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Remember the early stages of the pandemic when all sorts of information was being spread? </a:t>
            </a:r>
            <a:endParaRPr sz="1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/>
              <a:t>Information about iPhones emitting radiation and in turn causing COVID-19: </a:t>
            </a:r>
            <a:r>
              <a:rPr lang="en" sz="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https://www.ncbi.nlm.nih.gov/pmc/articles/PMC8576388/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500"/>
              <a:t>Conspiracies about US election voting machines being rigged/ ballots were “found in the trash”.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https://www.nbcnews.com/tech/tech-news/misinformation-thousand-cuts-varied-rigged-election-claims-circulate-n1247476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NASA - 15 days of darkness hoax. Had to be officially debunked </a:t>
            </a:r>
            <a:r>
              <a:rPr lang="en" sz="1600"/>
              <a:t>by NASA.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iPhones can be charged in the microwave prank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Sharks in the streets: photoshopped images of sharks during floods/hurricanes. (Hurricane Sandy and Harvey)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point. 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</a:rPr>
              <a:t>Who is to blame? </a:t>
            </a:r>
            <a:endParaRPr>
              <a:solidFill>
                <a:srgbClr val="EA9999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just conspiracy theorists crafting wild stories from their basements.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9999"/>
                </a:solidFill>
              </a:rPr>
              <a:t>The real enablers? </a:t>
            </a:r>
            <a:endParaRPr>
              <a:solidFill>
                <a:srgbClr val="EA9999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Platforms like Facebook/Twitter that allow the sharing of such information!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Design insight - How emailing without a subject prompts an </a:t>
            </a:r>
            <a:r>
              <a:rPr i="1" lang="en"/>
              <a:t>“are you sure you want to send this without a subject” </a:t>
            </a:r>
            <a:r>
              <a:rPr lang="en"/>
              <a:t>message. Although it can be bypassed, it is an attempt to prevent careless communication.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Paper 2: Information </a:t>
            </a:r>
            <a:r>
              <a:rPr lang="en" sz="2500"/>
              <a:t>credibility</a:t>
            </a:r>
            <a:r>
              <a:rPr lang="en" sz="2500"/>
              <a:t> assessment as community work</a:t>
            </a:r>
            <a:endParaRPr sz="25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DebunkThis Study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Shows how online communities work together to debunk misinformation.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Non-linear Process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Debunking is a social and cooperative activity, not just fact-checking.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Community Contributions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Members question sources, cite external information, correct each other, and enforce rules.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Learning Process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Debunking is not just about fact-checking but also learning high-level skills and developing community norms.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Implications for Design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Credibility assessment systems should support social interactions, learning, and the recognition of community debunkers.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Design Implications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5101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3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2"/>
              <a:buFont typeface="Arial"/>
              <a:buChar char="●"/>
            </a:pPr>
            <a:r>
              <a:rPr b="1" lang="en" sz="12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 Debunking Process</a:t>
            </a:r>
            <a:r>
              <a:rPr lang="en" sz="12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Debunking is messy and interactive, making it hard to design systems that fully support this back-and-forth process.</a:t>
            </a:r>
            <a:endParaRPr sz="12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3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2"/>
              <a:buFont typeface="Arial"/>
              <a:buChar char="●"/>
            </a:pPr>
            <a:r>
              <a:rPr b="1" lang="en" sz="12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of Recognition</a:t>
            </a:r>
            <a:r>
              <a:rPr lang="en" sz="12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Debunkers often don’t get credit for their work, which can reduce motivation.</a:t>
            </a:r>
            <a:endParaRPr sz="12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63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2"/>
              <a:buFont typeface="Arial"/>
              <a:buChar char="●"/>
            </a:pPr>
            <a:r>
              <a:rPr b="1" lang="en" sz="12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Conflicting Information</a:t>
            </a:r>
            <a:r>
              <a:rPr lang="en" sz="12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Managing disagreements or conflicting facts can complicate the debunking process.</a:t>
            </a:r>
            <a:endParaRPr sz="129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Opportunities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design for platforms to recognize collaborative debunking and learning.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Empowering users with tools that help navigate disinformation more efficiently.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