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50096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95812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45839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039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12520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20145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376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822868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7275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44589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26396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91431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83829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53238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70105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5915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75232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CE930A9-C786-4DD6-9A1D-A1BEB2CDF32F}" type="datetimeFigureOut">
              <a:rPr lang="en-US" smtClean="0"/>
              <a:t>23-Jun-21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6DFB93-AE06-4CCA-BCBC-BC2297896430}" type="slidenum">
              <a:rPr lang="en-US" smtClean="0"/>
              <a:t>‹#›</a:t>
            </a:fld>
            <a:endParaRPr lang="en-US" dirty="0"/>
          </a:p>
        </p:txBody>
      </p:sp>
    </p:spTree>
    <p:extLst>
      <p:ext uri="{BB962C8B-B14F-4D97-AF65-F5344CB8AC3E}">
        <p14:creationId xmlns:p14="http://schemas.microsoft.com/office/powerpoint/2010/main" val="34380825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762" y="1122363"/>
            <a:ext cx="11088708" cy="2387600"/>
          </a:xfrm>
        </p:spPr>
        <p:txBody>
          <a:bodyPr>
            <a:normAutofit/>
          </a:bodyPr>
          <a:lstStyle/>
          <a:p>
            <a:r>
              <a:rPr lang="en-US" sz="6000"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ookman Old Style" panose="02050604050505020204" pitchFamily="18" charset="0"/>
                <a:cs typeface="Times New Roman" panose="02020603050405020304" pitchFamily="18" charset="0"/>
              </a:rPr>
              <a:t>OBJECT ORIENTED PROGRAMMING PROJECT:</a:t>
            </a:r>
          </a:p>
        </p:txBody>
      </p:sp>
      <p:sp>
        <p:nvSpPr>
          <p:cNvPr id="3" name="Subtitle 2"/>
          <p:cNvSpPr>
            <a:spLocks noGrp="1"/>
          </p:cNvSpPr>
          <p:nvPr>
            <p:ph type="subTitle" idx="1"/>
          </p:nvPr>
        </p:nvSpPr>
        <p:spPr>
          <a:xfrm>
            <a:off x="1595269" y="4043966"/>
            <a:ext cx="9001462" cy="1213834"/>
          </a:xfrm>
        </p:spPr>
        <p:txBody>
          <a:bodyPr>
            <a:normAutofit/>
          </a:bodyPr>
          <a:lstStyle/>
          <a:p>
            <a:r>
              <a:rPr lang="en-US" sz="3200" b="1" dirty="0">
                <a:ln w="0"/>
                <a:effectLst>
                  <a:outerShdw blurRad="38100" dist="19050" dir="2700000" algn="tl" rotWithShape="0">
                    <a:schemeClr val="dk1">
                      <a:alpha val="40000"/>
                    </a:schemeClr>
                  </a:outerShdw>
                </a:effectLst>
              </a:rPr>
              <a:t>FAST BANK MANAGEMENT SYSTEM</a:t>
            </a:r>
          </a:p>
        </p:txBody>
      </p:sp>
    </p:spTree>
    <p:extLst>
      <p:ext uri="{BB962C8B-B14F-4D97-AF65-F5344CB8AC3E}">
        <p14:creationId xmlns:p14="http://schemas.microsoft.com/office/powerpoint/2010/main" val="117052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599"/>
            <a:ext cx="10353761" cy="2637183"/>
          </a:xfrm>
        </p:spPr>
        <p:txBody>
          <a:bodyPr>
            <a:normAutofit/>
          </a:bodyPr>
          <a:lstStyle/>
          <a:p>
            <a:r>
              <a:rPr lang="en-US" sz="4800" dirty="0">
                <a:solidFill>
                  <a:srgbClr val="FFC000"/>
                </a:solidFill>
              </a:rPr>
              <a:t>NAME:</a:t>
            </a:r>
          </a:p>
        </p:txBody>
      </p:sp>
      <p:sp>
        <p:nvSpPr>
          <p:cNvPr id="3" name="Content Placeholder 2"/>
          <p:cNvSpPr>
            <a:spLocks noGrp="1"/>
          </p:cNvSpPr>
          <p:nvPr>
            <p:ph idx="1"/>
          </p:nvPr>
        </p:nvSpPr>
        <p:spPr>
          <a:xfrm>
            <a:off x="913795" y="3429000"/>
            <a:ext cx="10353762" cy="2362200"/>
          </a:xfrm>
        </p:spPr>
        <p:txBody>
          <a:bodyPr/>
          <a:lstStyle/>
          <a:p>
            <a:pPr>
              <a:buFont typeface="Wingdings" panose="05000000000000000000" pitchFamily="2" charset="2"/>
              <a:buChar char="q"/>
            </a:pPr>
            <a:r>
              <a:rPr lang="en-US" sz="4000" dirty="0"/>
              <a:t>  Muhammad Anas Hassan (20K-1726)</a:t>
            </a:r>
          </a:p>
        </p:txBody>
      </p:sp>
    </p:spTree>
    <p:extLst>
      <p:ext uri="{BB962C8B-B14F-4D97-AF65-F5344CB8AC3E}">
        <p14:creationId xmlns:p14="http://schemas.microsoft.com/office/powerpoint/2010/main" val="314231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13893"/>
          </a:xfrm>
        </p:spPr>
        <p:txBody>
          <a:bodyPr>
            <a:normAutofit fontScale="90000"/>
          </a:bodyPr>
          <a:lstStyle/>
          <a:p>
            <a:r>
              <a:rPr lang="en-US" sz="4800" dirty="0">
                <a:solidFill>
                  <a:srgbClr val="FFC000"/>
                </a:solidFill>
              </a:rPr>
              <a:t>AIM AND MOTIVATION:</a:t>
            </a:r>
          </a:p>
        </p:txBody>
      </p:sp>
      <p:sp>
        <p:nvSpPr>
          <p:cNvPr id="3" name="Content Placeholder 2"/>
          <p:cNvSpPr>
            <a:spLocks noGrp="1"/>
          </p:cNvSpPr>
          <p:nvPr>
            <p:ph idx="1"/>
          </p:nvPr>
        </p:nvSpPr>
        <p:spPr>
          <a:xfrm>
            <a:off x="913795" y="1223493"/>
            <a:ext cx="10353762" cy="5396248"/>
          </a:xfrm>
        </p:spPr>
        <p:txBody>
          <a:bodyPr>
            <a:normAutofit/>
          </a:bodyPr>
          <a:lstStyle/>
          <a:p>
            <a:pPr algn="just">
              <a:buFont typeface="Wingdings" panose="05000000000000000000" pitchFamily="2" charset="2"/>
              <a:buChar char="Ø"/>
            </a:pPr>
            <a:r>
              <a:rPr lang="en-US" sz="1800" dirty="0"/>
              <a:t>Our goal, aim and motivations is to develop a powerful software for solving all the   basic necessities and financial applications of a customer in banking environment in order to nurture the needs of an end banking user by providing various ways to perform banking tasks to ensure smooth operation and tasks as well as keep the information of the employees and their salary.</a:t>
            </a:r>
          </a:p>
          <a:p>
            <a:pPr algn="just">
              <a:buFont typeface="Wingdings" panose="05000000000000000000" pitchFamily="2" charset="2"/>
              <a:buChar char="Ø"/>
            </a:pPr>
            <a:r>
              <a:rPr lang="en-US" sz="1800" dirty="0"/>
              <a:t>Nowadays, managing a bank is a tedious job upto certain limit. So, software that reduces the work is essential. Also, today’s world is a genuine computer world and is getting faster day-by-day. Thus considering above necessities, bank management software is become necessary which would be useful in managing bank services more efficiently. Our software will perform and fulfill all the tasks that any customer would desire.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3533" y="4597757"/>
            <a:ext cx="3155323" cy="1828800"/>
          </a:xfrm>
          <a:prstGeom prst="rect">
            <a:avLst/>
          </a:prstGeom>
        </p:spPr>
      </p:pic>
    </p:spTree>
    <p:extLst>
      <p:ext uri="{BB962C8B-B14F-4D97-AF65-F5344CB8AC3E}">
        <p14:creationId xmlns:p14="http://schemas.microsoft.com/office/powerpoint/2010/main" val="25144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71469"/>
          </a:xfrm>
        </p:spPr>
        <p:txBody>
          <a:bodyPr>
            <a:normAutofit/>
          </a:bodyPr>
          <a:lstStyle/>
          <a:p>
            <a:r>
              <a:rPr lang="en-US" sz="4800" dirty="0">
                <a:solidFill>
                  <a:srgbClr val="FFC000"/>
                </a:solidFill>
              </a:rPr>
              <a:t>IDE USED FOR PROJECT:</a:t>
            </a:r>
            <a:endParaRPr lang="en-US" sz="4800" dirty="0"/>
          </a:p>
        </p:txBody>
      </p:sp>
      <p:sp>
        <p:nvSpPr>
          <p:cNvPr id="3" name="Content Placeholder 2"/>
          <p:cNvSpPr>
            <a:spLocks noGrp="1"/>
          </p:cNvSpPr>
          <p:nvPr>
            <p:ph idx="1"/>
          </p:nvPr>
        </p:nvSpPr>
        <p:spPr>
          <a:xfrm>
            <a:off x="913795" y="1661375"/>
            <a:ext cx="10353762" cy="4868214"/>
          </a:xfrm>
        </p:spPr>
        <p:txBody>
          <a:bodyPr>
            <a:normAutofit/>
          </a:bodyPr>
          <a:lstStyle/>
          <a:p>
            <a:pPr marL="0" indent="0" algn="just">
              <a:buNone/>
            </a:pPr>
            <a:r>
              <a:rPr lang="en-US" dirty="0"/>
              <a:t>We develop this powerful bank management system software in C++ language by working on Dev-C++ and Visual Studio Code IDE. We used these IDE because </a:t>
            </a:r>
            <a:r>
              <a:rPr lang="en-GB" b="0" i="0" dirty="0">
                <a:solidFill>
                  <a:srgbClr val="202124"/>
                </a:solidFill>
                <a:effectLst/>
                <a:latin typeface="arial" panose="020B0604020202020204" pitchFamily="34" charset="0"/>
              </a:rPr>
              <a:t> </a:t>
            </a:r>
            <a:r>
              <a:rPr lang="en-GB" b="0" i="0" dirty="0">
                <a:effectLst>
                  <a:outerShdw blurRad="38100" dist="38100" dir="2700000" algn="tl">
                    <a:srgbClr val="000000">
                      <a:alpha val="43137"/>
                    </a:srgbClr>
                  </a:outerShdw>
                </a:effectLst>
              </a:rPr>
              <a:t>lightning fast source code editor, perfect for day-to-day use which </a:t>
            </a:r>
            <a:r>
              <a:rPr lang="en-US" dirty="0"/>
              <a:t>inspire/attract the user. Also, we will also provide friendly and colorful environment with the help of some graphics to the customer in order to access the software. </a:t>
            </a:r>
          </a:p>
          <a:p>
            <a:pPr marL="0" indent="0" algn="just">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88" y="3699948"/>
            <a:ext cx="3335628" cy="2588653"/>
          </a:xfrm>
          <a:prstGeom prst="rect">
            <a:avLst/>
          </a:prstGeom>
        </p:spPr>
      </p:pic>
      <p:pic>
        <p:nvPicPr>
          <p:cNvPr id="1026" name="Picture 2" descr="Vscode Icons">
            <a:extLst>
              <a:ext uri="{FF2B5EF4-FFF2-40B4-BE49-F238E27FC236}">
                <a16:creationId xmlns:a16="http://schemas.microsoft.com/office/drawing/2014/main" id="{281DC348-1619-4619-8BB6-441E9BFFF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675" y="3278654"/>
            <a:ext cx="4690755" cy="343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5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39651"/>
          </a:xfrm>
        </p:spPr>
        <p:txBody>
          <a:bodyPr>
            <a:normAutofit fontScale="90000"/>
          </a:bodyPr>
          <a:lstStyle/>
          <a:p>
            <a:r>
              <a:rPr lang="en-US" sz="4800" dirty="0">
                <a:solidFill>
                  <a:srgbClr val="FFC000"/>
                </a:solidFill>
              </a:rPr>
              <a:t>CLASS DIAGRAM (MODEL):</a:t>
            </a:r>
            <a:endParaRPr lang="en-US" sz="4800" dirty="0"/>
          </a:p>
        </p:txBody>
      </p:sp>
      <p:sp>
        <p:nvSpPr>
          <p:cNvPr id="7" name="Content Placeholder 6"/>
          <p:cNvSpPr txBox="1">
            <a:spLocks noGrp="1"/>
          </p:cNvSpPr>
          <p:nvPr>
            <p:ph idx="1"/>
          </p:nvPr>
        </p:nvSpPr>
        <p:spPr>
          <a:xfrm>
            <a:off x="5306096" y="2507470"/>
            <a:ext cx="1648496" cy="429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0" indent="0">
              <a:buNone/>
            </a:pPr>
            <a:r>
              <a:rPr lang="en-US" dirty="0">
                <a:ln w="0"/>
                <a:solidFill>
                  <a:schemeClr val="tx1"/>
                </a:solidFill>
                <a:effectLst>
                  <a:outerShdw blurRad="38100" dist="19050" dir="2700000" algn="tl" rotWithShape="0">
                    <a:schemeClr val="dk1">
                      <a:alpha val="40000"/>
                    </a:schemeClr>
                  </a:outerShdw>
                </a:effectLst>
              </a:rPr>
              <a:t>    PERSON</a:t>
            </a:r>
          </a:p>
        </p:txBody>
      </p:sp>
      <p:sp>
        <p:nvSpPr>
          <p:cNvPr id="8" name="TextBox 7"/>
          <p:cNvSpPr txBox="1"/>
          <p:nvPr/>
        </p:nvSpPr>
        <p:spPr>
          <a:xfrm>
            <a:off x="5306096" y="1687132"/>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FAST BANK</a:t>
            </a:r>
          </a:p>
        </p:txBody>
      </p:sp>
      <p:cxnSp>
        <p:nvCxnSpPr>
          <p:cNvPr id="10" name="Straight Arrow Connector 9"/>
          <p:cNvCxnSpPr>
            <a:stCxn id="8" idx="2"/>
            <a:endCxn id="7" idx="0"/>
          </p:cNvCxnSpPr>
          <p:nvPr/>
        </p:nvCxnSpPr>
        <p:spPr>
          <a:xfrm>
            <a:off x="6130344" y="2087242"/>
            <a:ext cx="0" cy="4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508382" y="3730718"/>
            <a:ext cx="1751527"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EMPLOYEE</a:t>
            </a:r>
          </a:p>
        </p:txBody>
      </p:sp>
      <p:cxnSp>
        <p:nvCxnSpPr>
          <p:cNvPr id="14" name="Straight Connector 13"/>
          <p:cNvCxnSpPr>
            <a:stCxn id="7" idx="2"/>
          </p:cNvCxnSpPr>
          <p:nvPr/>
        </p:nvCxnSpPr>
        <p:spPr>
          <a:xfrm>
            <a:off x="6130344" y="2936690"/>
            <a:ext cx="0" cy="42469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3837905" y="3335628"/>
            <a:ext cx="4546241" cy="1287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8384146" y="336138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011508" y="4561716"/>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 ACCOUNT</a:t>
            </a:r>
          </a:p>
        </p:txBody>
      </p:sp>
      <p:sp>
        <p:nvSpPr>
          <p:cNvPr id="23" name="TextBox 22"/>
          <p:cNvSpPr txBox="1"/>
          <p:nvPr/>
        </p:nvSpPr>
        <p:spPr>
          <a:xfrm>
            <a:off x="7287295" y="4497735"/>
            <a:ext cx="224092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EMPLOYEE  TYPE</a:t>
            </a:r>
          </a:p>
        </p:txBody>
      </p:sp>
      <p:cxnSp>
        <p:nvCxnSpPr>
          <p:cNvPr id="30" name="Straight Arrow Connector 29"/>
          <p:cNvCxnSpPr/>
          <p:nvPr/>
        </p:nvCxnSpPr>
        <p:spPr>
          <a:xfrm>
            <a:off x="3837905" y="336138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3835756" y="416160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948745" y="3772645"/>
            <a:ext cx="1778317"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CUSTOMER</a:t>
            </a:r>
          </a:p>
        </p:txBody>
      </p:sp>
      <p:sp>
        <p:nvSpPr>
          <p:cNvPr id="35" name="TextBox 34"/>
          <p:cNvSpPr txBox="1"/>
          <p:nvPr/>
        </p:nvSpPr>
        <p:spPr>
          <a:xfrm>
            <a:off x="913795" y="5531907"/>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MANAGER</a:t>
            </a:r>
          </a:p>
        </p:txBody>
      </p:sp>
      <p:sp>
        <p:nvSpPr>
          <p:cNvPr id="36" name="TextBox 35"/>
          <p:cNvSpPr txBox="1"/>
          <p:nvPr/>
        </p:nvSpPr>
        <p:spPr>
          <a:xfrm>
            <a:off x="2721733" y="5547296"/>
            <a:ext cx="8740464" cy="646331"/>
          </a:xfrm>
          <a:prstGeom prst="rect">
            <a:avLst/>
          </a:prstGeom>
          <a:noFill/>
        </p:spPr>
        <p:txBody>
          <a:bodyPr wrap="square" rtlCol="0">
            <a:spAutoFit/>
          </a:bodyPr>
          <a:lstStyle/>
          <a:p>
            <a:pPr algn="ctr"/>
            <a:r>
              <a:rPr lang="en-US" dirty="0"/>
              <a:t>=&gt; MANAGER CLASS HAS BEEN DECLARED FRIEND OF ALL CLASSES PRESENT IN THE CLASS DIAGRAM (MODEL)</a:t>
            </a:r>
          </a:p>
        </p:txBody>
      </p:sp>
      <p:sp>
        <p:nvSpPr>
          <p:cNvPr id="37" name="TextBox 36"/>
          <p:cNvSpPr txBox="1"/>
          <p:nvPr/>
        </p:nvSpPr>
        <p:spPr>
          <a:xfrm>
            <a:off x="7134897" y="1650055"/>
            <a:ext cx="1918951" cy="369332"/>
          </a:xfrm>
          <a:prstGeom prst="rect">
            <a:avLst/>
          </a:prstGeom>
          <a:noFill/>
        </p:spPr>
        <p:txBody>
          <a:bodyPr wrap="square" rtlCol="0">
            <a:spAutoFit/>
          </a:bodyPr>
          <a:lstStyle/>
          <a:p>
            <a:r>
              <a:rPr lang="en-US" dirty="0"/>
              <a:t>=&gt; BASE CLASS</a:t>
            </a:r>
          </a:p>
        </p:txBody>
      </p:sp>
      <p:cxnSp>
        <p:nvCxnSpPr>
          <p:cNvPr id="38" name="Straight Arrow Connector 37"/>
          <p:cNvCxnSpPr/>
          <p:nvPr/>
        </p:nvCxnSpPr>
        <p:spPr>
          <a:xfrm>
            <a:off x="8384146" y="4130828"/>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8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639650"/>
          </a:xfrm>
        </p:spPr>
        <p:txBody>
          <a:bodyPr>
            <a:normAutofit fontScale="90000"/>
          </a:bodyPr>
          <a:lstStyle/>
          <a:p>
            <a:r>
              <a:rPr lang="en-US" sz="4800" dirty="0">
                <a:solidFill>
                  <a:srgbClr val="FFC000"/>
                </a:solidFill>
              </a:rPr>
              <a:t>FEATURES:</a:t>
            </a:r>
            <a:endParaRPr lang="en-US" sz="4800" dirty="0"/>
          </a:p>
        </p:txBody>
      </p:sp>
      <p:sp>
        <p:nvSpPr>
          <p:cNvPr id="3" name="Content Placeholder 2"/>
          <p:cNvSpPr>
            <a:spLocks noGrp="1"/>
          </p:cNvSpPr>
          <p:nvPr>
            <p:ph idx="1"/>
          </p:nvPr>
        </p:nvSpPr>
        <p:spPr>
          <a:xfrm>
            <a:off x="913795" y="1249251"/>
            <a:ext cx="10353762" cy="5215943"/>
          </a:xfrm>
        </p:spPr>
        <p:txBody>
          <a:bodyPr>
            <a:normAutofit/>
          </a:bodyPr>
          <a:lstStyle/>
          <a:p>
            <a:pPr>
              <a:buFont typeface="Wingdings" panose="05000000000000000000" pitchFamily="2" charset="2"/>
              <a:buChar char="v"/>
            </a:pPr>
            <a:r>
              <a:rPr lang="en-US" dirty="0"/>
              <a:t>The Home Page module, represents the whole system of banking.</a:t>
            </a:r>
          </a:p>
          <a:p>
            <a:pPr>
              <a:buFont typeface="Wingdings" panose="05000000000000000000" pitchFamily="2" charset="2"/>
              <a:buChar char="v"/>
            </a:pPr>
            <a:r>
              <a:rPr lang="en-US" dirty="0"/>
              <a:t>The Login module, represents how a new user enter the banking application and doing their transaction details.</a:t>
            </a:r>
          </a:p>
          <a:p>
            <a:pPr>
              <a:buFont typeface="Wingdings" panose="05000000000000000000" pitchFamily="2" charset="2"/>
              <a:buChar char="v"/>
            </a:pPr>
            <a:r>
              <a:rPr lang="en-US" dirty="0"/>
              <a:t>The Open Account module, allows the user to create the new account of customer.</a:t>
            </a:r>
          </a:p>
          <a:p>
            <a:pPr>
              <a:buFont typeface="Wingdings" panose="05000000000000000000" pitchFamily="2" charset="2"/>
              <a:buChar char="v"/>
            </a:pPr>
            <a:r>
              <a:rPr lang="en-US" dirty="0"/>
              <a:t>In the Deposit Amount module, customers can deposit specific amount in their accounts.</a:t>
            </a:r>
          </a:p>
          <a:p>
            <a:pPr>
              <a:buFont typeface="Wingdings" panose="05000000000000000000" pitchFamily="2" charset="2"/>
              <a:buChar char="v"/>
            </a:pPr>
            <a:r>
              <a:rPr lang="en-US" dirty="0"/>
              <a:t>In the Withdraw Amount module, customers can withdraw specific amount in their accounts. </a:t>
            </a:r>
          </a:p>
          <a:p>
            <a:pPr>
              <a:buFont typeface="Wingdings" panose="05000000000000000000" pitchFamily="2" charset="2"/>
              <a:buChar char="v"/>
            </a:pPr>
            <a:r>
              <a:rPr lang="en-US" dirty="0"/>
              <a:t>The Display All Account module, displays all the account information.</a:t>
            </a:r>
          </a:p>
          <a:p>
            <a:pPr>
              <a:buFont typeface="Wingdings" panose="05000000000000000000" pitchFamily="2" charset="2"/>
              <a:buChar char="v"/>
            </a:pPr>
            <a:r>
              <a:rPr lang="en-US" dirty="0"/>
              <a:t>The Delete Account module, deletes or closes the accounts of the customers.</a:t>
            </a:r>
          </a:p>
          <a:p>
            <a:pPr>
              <a:buFont typeface="Wingdings" panose="05000000000000000000" pitchFamily="2" charset="2"/>
              <a:buChar char="v"/>
            </a:pPr>
            <a:r>
              <a:rPr lang="en-US" dirty="0"/>
              <a:t>The Logout module, represents the logout of the whole banking system.  </a:t>
            </a:r>
          </a:p>
        </p:txBody>
      </p:sp>
    </p:spTree>
    <p:extLst>
      <p:ext uri="{BB962C8B-B14F-4D97-AF65-F5344CB8AC3E}">
        <p14:creationId xmlns:p14="http://schemas.microsoft.com/office/powerpoint/2010/main" val="7608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575256"/>
          </a:xfrm>
        </p:spPr>
        <p:txBody>
          <a:bodyPr>
            <a:normAutofit fontScale="90000"/>
          </a:bodyPr>
          <a:lstStyle/>
          <a:p>
            <a:r>
              <a:rPr lang="en-US" sz="4800" dirty="0">
                <a:solidFill>
                  <a:srgbClr val="FFC000"/>
                </a:solidFill>
              </a:rPr>
              <a:t>Console 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92" y="2198131"/>
            <a:ext cx="6465799" cy="42867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926" y="2576054"/>
            <a:ext cx="3188147" cy="3208210"/>
          </a:xfrm>
          <a:prstGeom prst="rect">
            <a:avLst/>
          </a:prstGeom>
        </p:spPr>
      </p:pic>
      <p:sp>
        <p:nvSpPr>
          <p:cNvPr id="6" name="TextBox 5"/>
          <p:cNvSpPr txBox="1"/>
          <p:nvPr/>
        </p:nvSpPr>
        <p:spPr>
          <a:xfrm>
            <a:off x="1158492" y="1506828"/>
            <a:ext cx="10109064" cy="369332"/>
          </a:xfrm>
          <a:prstGeom prst="rect">
            <a:avLst/>
          </a:prstGeom>
          <a:noFill/>
        </p:spPr>
        <p:txBody>
          <a:bodyPr wrap="square" rtlCol="0">
            <a:spAutoFit/>
          </a:bodyPr>
          <a:lstStyle/>
          <a:p>
            <a:r>
              <a:rPr lang="en-US" dirty="0"/>
              <a:t>Actors/System users in Bank management system are Customer, Employee and Manager </a:t>
            </a:r>
          </a:p>
        </p:txBody>
      </p:sp>
    </p:spTree>
    <p:extLst>
      <p:ext uri="{BB962C8B-B14F-4D97-AF65-F5344CB8AC3E}">
        <p14:creationId xmlns:p14="http://schemas.microsoft.com/office/powerpoint/2010/main" val="125178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28034"/>
            <a:ext cx="10353762" cy="5898524"/>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203316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142</TotalTime>
  <Words>417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Bookman Old Style</vt:lpstr>
      <vt:lpstr>Rockwell</vt:lpstr>
      <vt:lpstr>Wingdings</vt:lpstr>
      <vt:lpstr>Damask</vt:lpstr>
      <vt:lpstr>OBJECT ORIENTED PROGRAMMING PROJECT:</vt:lpstr>
      <vt:lpstr>NAME:</vt:lpstr>
      <vt:lpstr>AIM AND MOTIVATION:</vt:lpstr>
      <vt:lpstr>IDE USED FOR PROJECT:</vt:lpstr>
      <vt:lpstr>CLASS DIAGRAM (MODEL):</vt:lpstr>
      <vt:lpstr>FEATURES:</vt:lpstr>
      <vt:lpstr>Console 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PROJECT:</dc:title>
  <dc:creator>Microsoft account</dc:creator>
  <cp:lastModifiedBy>Anas Hassan</cp:lastModifiedBy>
  <cp:revision>17</cp:revision>
  <dcterms:created xsi:type="dcterms:W3CDTF">2021-05-19T10:24:39Z</dcterms:created>
  <dcterms:modified xsi:type="dcterms:W3CDTF">2021-06-23T18:35:46Z</dcterms:modified>
</cp:coreProperties>
</file>