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03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073888" y="577062"/>
            <a:ext cx="8070113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5400" dirty="0"/>
              <a:t>CROSSWORD PUZZLE</a:t>
            </a:r>
            <a:br>
              <a:rPr lang="en" sz="5400" dirty="0"/>
            </a:br>
            <a:r>
              <a:rPr lang="en" sz="5400" dirty="0"/>
              <a:t>			 GAME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812500" y="2119062"/>
            <a:ext cx="6331500" cy="22366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GROUP 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M. ANAS HASSAN 	 • 20K-1726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M. WARZAN		 • 20K-1649</a:t>
            </a:r>
            <a:endParaRPr dirty="0"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274304"/>
            <a:ext cx="3837000" cy="4669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Crossword puzzle is a game in which we have to find and mark all the hidden words inside the grid. The words may be placed horizontally, vertically, or diagonally.</a:t>
            </a:r>
            <a:endParaRPr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PLAY</a:t>
            </a: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00303" y="1669312"/>
            <a:ext cx="3071400" cy="347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Search that word in all direction up, down ,left, right and diagonally.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-US" sz="1600" dirty="0"/>
              <a:t>I</a:t>
            </a:r>
            <a:r>
              <a:rPr lang="en" sz="1600" dirty="0"/>
              <a:t>f find marked that words simply </a:t>
            </a:r>
            <a:endParaRPr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F506A-EAFB-4A43-BADB-216C4F14D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131" y="2284702"/>
            <a:ext cx="2538281" cy="16383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BENEFITS OF THIS GAME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</a:rPr>
              <a:t>MIND SHARP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This game helps us to improves mind ability as well as improves our focus to solve problems</a:t>
            </a:r>
            <a:r>
              <a:rPr lang="en" sz="1600" dirty="0"/>
              <a:t>. </a:t>
            </a:r>
            <a:endParaRPr sz="1600"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</a:rPr>
              <a:t>IMPROVE STRATEGY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-US" sz="1600" dirty="0"/>
              <a:t>T</a:t>
            </a:r>
            <a:r>
              <a:rPr lang="en" sz="1600" dirty="0"/>
              <a:t>o solve problem different strategies implemented </a:t>
            </a:r>
            <a:r>
              <a:rPr lang="en-US" sz="1600" dirty="0"/>
              <a:t>in this way its help to improve strategy.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63303" y="404362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303" y="1211350"/>
            <a:ext cx="6384600" cy="3527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SOME FEATURES ARE		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It contains 5 different choices for the user. </a:t>
            </a:r>
            <a:r>
              <a:rPr lang="en-GB" sz="1600" dirty="0"/>
              <a:t>It is user friendly.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" sz="1600" dirty="0"/>
              <a:t>User have right to change font and background colour.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-US" sz="1600" dirty="0"/>
              <a:t>User can see their score and lives</a:t>
            </a:r>
            <a:r>
              <a:rPr lang="en" sz="1600" dirty="0"/>
              <a:t>.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" sz="1600" dirty="0"/>
              <a:t>It contains 3 levels with different difficulty level.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n-US" sz="1600" dirty="0"/>
              <a:t>I</a:t>
            </a:r>
            <a:r>
              <a:rPr lang="en" sz="1600" dirty="0"/>
              <a:t>f user enter correct word, score increemented while lives decreemented if wrong word enter. </a:t>
            </a:r>
          </a:p>
          <a:p>
            <a:pPr indent="-330200">
              <a:spcBef>
                <a:spcPts val="1600"/>
              </a:spcBef>
              <a:buSzPts val="1600"/>
            </a:pP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endParaRPr lang="en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endParaRPr dirty="0"/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SOME SNAPSHOTS</a:t>
            </a:r>
            <a:endParaRPr sz="5400" dirty="0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START UI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3" name="Google Shape;113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Google Shape;114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6" name="Google Shape;116;p1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</a:rPr>
              <a:t>LEVEL 1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9" name="Google Shape;119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" name="Google Shape;120;p19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" name="Google Shape;122;p19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SETTINGS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5" name="Google Shape;125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6" name="Google Shape;126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8" name="Google Shape;128;p19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404526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GAMEOVER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1" name="Google Shape;131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9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4" name="Google Shape;134;p19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4294967295"/>
          </p:nvPr>
        </p:nvSpPr>
        <p:spPr>
          <a:xfrm>
            <a:off x="7111511" y="2336550"/>
            <a:ext cx="1404527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</a:rPr>
              <a:t>WINNER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36" name="Google Shape;136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7" name="Google Shape;13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7978422-4E75-4B1E-9CBB-FAB34EF29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2" y="108787"/>
            <a:ext cx="2435083" cy="1501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4C2C2-4C13-4617-9525-2820DD764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525" y="3535097"/>
            <a:ext cx="2421084" cy="1499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9B912-7961-4038-AD53-834454CE5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316" y="3532614"/>
            <a:ext cx="2520407" cy="1499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76FFDC-DF4A-40D2-B1D1-D649E2FF7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273" y="95103"/>
            <a:ext cx="2604394" cy="14956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C83873-3E29-440B-95F8-18DB79593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2536" y="110235"/>
            <a:ext cx="2692142" cy="1498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-1" y="1244011"/>
            <a:ext cx="9144001" cy="2987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 </a:t>
            </a:r>
            <a:r>
              <a:rPr lang="en" sz="6600" dirty="0"/>
              <a:t>THANKS FOR YOUR TIME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4640488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209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Raleway</vt:lpstr>
      <vt:lpstr>Arial</vt:lpstr>
      <vt:lpstr>Swiss</vt:lpstr>
      <vt:lpstr> CROSSWORD PUZZLE     GAME</vt:lpstr>
      <vt:lpstr>INTRODUCTION</vt:lpstr>
      <vt:lpstr>HOW TO PLAY</vt:lpstr>
      <vt:lpstr>BENEFITS OF THIS GAME</vt:lpstr>
      <vt:lpstr>FEATURES</vt:lpstr>
      <vt:lpstr>SOME SNAPSHOTS</vt:lpstr>
      <vt:lpstr>PowerPoint Presentation</vt:lpstr>
      <vt:lpstr> THANKS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CROSSWORD PUZZLE     GAME</dc:title>
  <dc:creator>Anas Hassan</dc:creator>
  <cp:lastModifiedBy>Anas Hassan</cp:lastModifiedBy>
  <cp:revision>10</cp:revision>
  <dcterms:modified xsi:type="dcterms:W3CDTF">2021-12-18T21:11:54Z</dcterms:modified>
</cp:coreProperties>
</file>