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63" r:id="rId4"/>
    <p:sldId id="306" r:id="rId5"/>
    <p:sldId id="305" r:id="rId6"/>
    <p:sldId id="304" r:id="rId7"/>
    <p:sldId id="303" r:id="rId8"/>
    <p:sldId id="302" r:id="rId9"/>
    <p:sldId id="301" r:id="rId10"/>
    <p:sldId id="300" r:id="rId11"/>
    <p:sldId id="299" r:id="rId12"/>
    <p:sldId id="298" r:id="rId13"/>
    <p:sldId id="297" r:id="rId14"/>
    <p:sldId id="296" r:id="rId15"/>
    <p:sldId id="295" r:id="rId16"/>
    <p:sldId id="294" r:id="rId17"/>
    <p:sldId id="293" r:id="rId18"/>
    <p:sldId id="292" r:id="rId19"/>
    <p:sldId id="291" r:id="rId20"/>
    <p:sldId id="290" r:id="rId21"/>
    <p:sldId id="289" r:id="rId22"/>
    <p:sldId id="288" r:id="rId23"/>
    <p:sldId id="287" r:id="rId24"/>
    <p:sldId id="286" r:id="rId25"/>
    <p:sldId id="285" r:id="rId26"/>
    <p:sldId id="284" r:id="rId27"/>
    <p:sldId id="283" r:id="rId28"/>
    <p:sldId id="282" r:id="rId29"/>
    <p:sldId id="281" r:id="rId30"/>
    <p:sldId id="280" r:id="rId31"/>
    <p:sldId id="279" r:id="rId32"/>
    <p:sldId id="278" r:id="rId33"/>
    <p:sldId id="277" r:id="rId34"/>
    <p:sldId id="276" r:id="rId35"/>
    <p:sldId id="275" r:id="rId36"/>
    <p:sldId id="274" r:id="rId37"/>
    <p:sldId id="273" r:id="rId38"/>
    <p:sldId id="272" r:id="rId39"/>
    <p:sldId id="271" r:id="rId40"/>
    <p:sldId id="270" r:id="rId41"/>
    <p:sldId id="269" r:id="rId42"/>
    <p:sldId id="268" r:id="rId43"/>
    <p:sldId id="267" r:id="rId44"/>
    <p:sldId id="266" r:id="rId45"/>
    <p:sldId id="265" r:id="rId46"/>
    <p:sldId id="264" r:id="rId47"/>
    <p:sldId id="26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7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7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60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3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7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76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64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8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30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7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6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65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99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77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9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57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55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9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50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5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66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00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80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67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78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77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73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83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1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12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2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85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21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684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99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509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409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84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61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63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1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9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7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Informática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8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7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7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1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0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1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3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7899307" cy="536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com SCRATCH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D4E98D-9B36-E724-0F2C-5C80F17CBB2E}"/>
              </a:ext>
            </a:extLst>
          </p:cNvPr>
          <p:cNvSpPr txBox="1">
            <a:spLocks/>
          </p:cNvSpPr>
          <p:nvPr/>
        </p:nvSpPr>
        <p:spPr>
          <a:xfrm>
            <a:off x="1965960" y="367139"/>
            <a:ext cx="5138928" cy="845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Informática Básica</a:t>
            </a:r>
            <a:endParaRPr lang="pt-BR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1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8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5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0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2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8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9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6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Programação com SCRATCH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18D588-FC42-93FF-D97A-065871ECE598}"/>
              </a:ext>
            </a:extLst>
          </p:cNvPr>
          <p:cNvSpPr txBox="1"/>
          <p:nvPr/>
        </p:nvSpPr>
        <p:spPr>
          <a:xfrm>
            <a:off x="1380744" y="2339078"/>
            <a:ext cx="58704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/>
              <a:t>Criar conta de usuário no </a:t>
            </a:r>
            <a:r>
              <a:rPr lang="pt-BR" sz="6000" dirty="0" err="1"/>
              <a:t>scratch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20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1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8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4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4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3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93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4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F8C694-52EB-3F1B-0107-80A697EEB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1857375"/>
            <a:ext cx="7191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4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0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61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6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72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69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76D67B-3573-FF59-32A0-1063A447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163779"/>
            <a:ext cx="6830568" cy="52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7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107</Words>
  <Application>Microsoft Office PowerPoint</Application>
  <PresentationFormat>Apresentação na tela (4:3)</PresentationFormat>
  <Paragraphs>93</Paragraphs>
  <Slides>47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do Office</vt:lpstr>
      <vt:lpstr>Informática Básica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26</cp:revision>
  <dcterms:created xsi:type="dcterms:W3CDTF">2020-08-21T15:35:10Z</dcterms:created>
  <dcterms:modified xsi:type="dcterms:W3CDTF">2022-07-01T14:57:58Z</dcterms:modified>
</cp:coreProperties>
</file>