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0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558-6878-1F42-B0A8-E9840486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BF8DD-4ED6-FA47-AF8B-B67CFBB41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5343-6754-8444-A442-753B938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A635-5FF3-2F4A-BD86-6628AC02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4EED-CFCB-134A-92EE-36582045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5510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08A3-4501-2B44-BDD8-10AF942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4350B-D7DC-244C-BB08-37D22A6B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6217-BA86-C842-B6ED-6DDB45E4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ED2F-41D5-9E47-AAE7-A7EC7AD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DC99-8900-4440-A09A-8777EEA2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40901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E03BC-CF33-1E40-B2A1-5D587D724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F4693-F2FF-EB49-AF84-84139B46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1972-FBB6-BA4E-8CEE-41D5AE1C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9A59-0A19-0246-99CD-8707A192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7935-BA7A-8942-91AD-41FF2182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41854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0802-D11E-214D-BCDC-C979952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78CF-8B87-F54E-9529-267CF67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17D2-4FCC-854A-8A51-72344974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406D-FA40-464C-810B-EA61AD6E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A26B-A5B6-874F-B917-6CE692E5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2654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82C-6E23-B847-B799-C5E9FDFA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0A2D3-363D-1B43-82FB-758CDA44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6538-431E-7644-A7A6-306DD56A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E09C-4C7A-8C44-9B45-576D617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561B-0946-6D44-91A5-F97B227C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7958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D6AE-E88D-BE41-A871-582DEAEE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A608-B727-E141-A883-C8333CA0C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C1C8C-3FD5-AE4B-9AC7-A90DFE8A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E711-FD67-BE4A-902B-5BD116D7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F4080-5477-0242-A07E-8AE8FE83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5949-04BD-C44B-BE2E-17A52404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99600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BD68-0BA1-C340-AA27-CAB482AC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67260-EE3B-9441-A831-620F82F86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431AF-52FA-F346-BC82-6DD28A3A7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A4CFB-0343-9A41-B8F4-396210AB5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DADB0-4063-3149-8698-BB669987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2E6B8-69F8-B443-8678-CA34FF5C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79BB7-BB67-A14C-A9C5-91EF22C7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E85A8-C079-9344-9889-CFA0B6B4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8777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9643-A362-F848-B291-F34B3EA5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2418B-093D-DE4F-9DCA-7F29BCE4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9FE2F-E37E-E84B-B282-40DE5181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3D38E-0DBA-304E-85ED-84C0135D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51199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295AC-EEEC-BD44-AF73-3175F54B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6DFF8-3FB7-3D4E-A33B-09E8C257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BEF8D-B892-1546-B3F4-453411A4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0334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876-6D92-D64C-B7D4-10FB357E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F163-1200-0A4B-B694-9401ABC1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E6D8C-18AE-7E47-97C2-D7892B4F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5866D-1D5D-A749-849E-8D263230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A9D3-7330-2A46-9BB8-6039D1FB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820FE-721C-1446-AF0D-5455611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2237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D848-544D-6A4B-ADEB-D218549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C32BD-8481-554F-85EF-A67B0A98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0759D-B896-2540-9D39-6B475F10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88C3-80DA-4A4B-A1BD-65E074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8169-277B-9E4E-B0E1-9D8EB3FD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81ED-5F67-3941-9B44-8F93EF97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6698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7E506-A321-BE4B-A32E-968CC10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8917-87BF-A449-A215-18F29AB0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1E76-D855-F04D-9CAB-86119784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9A9F1-AA9A-C540-A799-70D5EDB9BBD4}" type="datetimeFigureOut">
              <a:rPr lang="en-JO" smtClean="0"/>
              <a:t>07/05/2021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1715-3BDF-2942-A208-3E385C336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A87F-0532-024C-AB9B-A9BDFDA4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2873-E8AC-AA4C-B97D-C6B7761BE44B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69195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JO" dirty="0"/>
              <a:t>ata Engineering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4079"/>
            <a:ext cx="9144000" cy="1655762"/>
          </a:xfrm>
        </p:spPr>
        <p:txBody>
          <a:bodyPr/>
          <a:lstStyle/>
          <a:p>
            <a:r>
              <a:rPr lang="en-JO" dirty="0"/>
              <a:t>Creating Data Pipe line to convert file from csv to Json using NIFI</a:t>
            </a:r>
          </a:p>
        </p:txBody>
      </p:sp>
    </p:spTree>
    <p:extLst>
      <p:ext uri="{BB962C8B-B14F-4D97-AF65-F5344CB8AC3E}">
        <p14:creationId xmlns:p14="http://schemas.microsoft.com/office/powerpoint/2010/main" val="305971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02859"/>
            <a:ext cx="11960772" cy="790520"/>
          </a:xfrm>
        </p:spPr>
        <p:txBody>
          <a:bodyPr>
            <a:noAutofit/>
          </a:bodyPr>
          <a:lstStyle/>
          <a:p>
            <a:pPr algn="l"/>
            <a:r>
              <a:rPr lang="en-JO" sz="4000" dirty="0"/>
              <a:t>Data Pipeline setup part 4 – processor configurations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8" y="893379"/>
            <a:ext cx="10962288" cy="5738649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err="1"/>
              <a:t>Putfile</a:t>
            </a:r>
            <a:r>
              <a:rPr lang="en-US" dirty="0"/>
              <a:t> processor config:</a:t>
            </a:r>
          </a:p>
          <a:p>
            <a:pPr algn="l"/>
            <a:endParaRPr lang="en-JO" dirty="0"/>
          </a:p>
          <a:p>
            <a:pPr algn="l"/>
            <a:endParaRPr lang="en-J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3366C-4D09-ED4B-8EAC-2B64DAD9A010}"/>
              </a:ext>
            </a:extLst>
          </p:cNvPr>
          <p:cNvSpPr txBox="1"/>
          <p:nvPr/>
        </p:nvSpPr>
        <p:spPr>
          <a:xfrm>
            <a:off x="6096000" y="1399144"/>
            <a:ext cx="56156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Set the file path to be saved as the </a:t>
            </a:r>
            <a:r>
              <a:rPr lang="en-US" sz="1600" dirty="0" err="1"/>
              <a:t>nifi</a:t>
            </a:r>
            <a:r>
              <a:rPr lang="en-US" sz="1600" dirty="0"/>
              <a:t> default directory as it is at the end mapped to your local </a:t>
            </a:r>
            <a:r>
              <a:rPr lang="en-US" sz="1600" dirty="0" err="1"/>
              <a:t>directoy</a:t>
            </a:r>
            <a:endParaRPr lang="en-US" sz="1600" dirty="0"/>
          </a:p>
          <a:p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sz="1600" dirty="0"/>
              <a:t>Set the Conflict </a:t>
            </a:r>
            <a:r>
              <a:rPr lang="en-US" sz="1600" dirty="0" err="1"/>
              <a:t>Reolution</a:t>
            </a:r>
            <a:r>
              <a:rPr lang="en-US" sz="1600" dirty="0"/>
              <a:t> Strategy to ignore so the process will stop once the file is saved.</a:t>
            </a:r>
          </a:p>
          <a:p>
            <a:pPr marL="342900" indent="-342900">
              <a:buAutoNum type="arabicPeriod" startAt="2"/>
            </a:pPr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sz="1600" dirty="0"/>
              <a:t>Congratulations at the end the converted file will be saved at the mentioned destination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0BB8-76BF-BF49-8662-70933FE4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" y="1539551"/>
            <a:ext cx="5682964" cy="4264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27F78-C950-CE47-B110-70E1CB0E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278" y="3429000"/>
            <a:ext cx="2833105" cy="26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784" y="2886998"/>
            <a:ext cx="9144000" cy="1084004"/>
          </a:xfrm>
        </p:spPr>
        <p:txBody>
          <a:bodyPr/>
          <a:lstStyle/>
          <a:p>
            <a:r>
              <a:rPr lang="en-US" dirty="0"/>
              <a:t>Thank You 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24661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02859"/>
            <a:ext cx="11960772" cy="79052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en-J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" y="1163638"/>
            <a:ext cx="10962289" cy="54683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O" dirty="0"/>
              <a:t>NiFi Docker image installation.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O" dirty="0"/>
              <a:t>GUI Directories mapping.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JO" dirty="0"/>
              <a:t>Data Pipeline executions.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Processors detailed configurations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3035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02859"/>
            <a:ext cx="11960772" cy="790520"/>
          </a:xfrm>
        </p:spPr>
        <p:txBody>
          <a:bodyPr>
            <a:noAutofit/>
          </a:bodyPr>
          <a:lstStyle/>
          <a:p>
            <a:pPr algn="l"/>
            <a:r>
              <a:rPr lang="en-JO" sz="4000" dirty="0"/>
              <a:t>NiFi Docker image installation.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8" y="911389"/>
            <a:ext cx="10962289" cy="54683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 terminal run the following commands: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i="1" dirty="0"/>
              <a:t> </a:t>
            </a:r>
            <a:r>
              <a:rPr lang="en-US" sz="1400" i="1" dirty="0">
                <a:solidFill>
                  <a:schemeClr val="accent1"/>
                </a:solidFill>
              </a:rPr>
              <a:t>docker pull apache/</a:t>
            </a:r>
            <a:r>
              <a:rPr lang="en-US" sz="1400" i="1" dirty="0" err="1">
                <a:solidFill>
                  <a:schemeClr val="accent1"/>
                </a:solidFill>
              </a:rPr>
              <a:t>nifi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i="1" dirty="0">
                <a:sym typeface="Wingdings" pitchFamily="2" charset="2"/>
              </a:rPr>
              <a:t> </a:t>
            </a:r>
            <a:r>
              <a:rPr lang="en-US" sz="1400" dirty="0">
                <a:sym typeface="Wingdings" pitchFamily="2" charset="2"/>
              </a:rPr>
              <a:t>this command will pull the </a:t>
            </a:r>
            <a:r>
              <a:rPr lang="en-US" sz="1400" dirty="0" err="1">
                <a:sym typeface="Wingdings" pitchFamily="2" charset="2"/>
              </a:rPr>
              <a:t>nifi</a:t>
            </a:r>
            <a:r>
              <a:rPr lang="en-US" sz="1400" dirty="0">
                <a:sym typeface="Wingdings" pitchFamily="2" charset="2"/>
              </a:rPr>
              <a:t> image from docker hub.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i="1" dirty="0">
                <a:sym typeface="Wingdings" pitchFamily="2" charset="2"/>
              </a:rPr>
              <a:t> </a:t>
            </a:r>
            <a:r>
              <a:rPr lang="en-US" sz="1400" i="1" dirty="0">
                <a:solidFill>
                  <a:schemeClr val="accent1"/>
                </a:solidFill>
              </a:rPr>
              <a:t>docker build -t apache/</a:t>
            </a:r>
            <a:r>
              <a:rPr lang="en-US" sz="1400" i="1" dirty="0" err="1">
                <a:solidFill>
                  <a:schemeClr val="accent1"/>
                </a:solidFill>
              </a:rPr>
              <a:t>nifi:latest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i="1" dirty="0">
                <a:sym typeface="Wingdings" pitchFamily="2" charset="2"/>
              </a:rPr>
              <a:t> </a:t>
            </a:r>
            <a:r>
              <a:rPr lang="en-US" sz="1400" dirty="0">
                <a:sym typeface="Wingdings" pitchFamily="2" charset="2"/>
              </a:rPr>
              <a:t>this command will build the Docker image.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>
                <a:solidFill>
                  <a:schemeClr val="accent1"/>
                </a:solidFill>
              </a:rPr>
              <a:t>docker run --name </a:t>
            </a:r>
            <a:r>
              <a:rPr lang="en-US" sz="1400" dirty="0" err="1">
                <a:solidFill>
                  <a:schemeClr val="accent1"/>
                </a:solidFill>
              </a:rPr>
              <a:t>nifi</a:t>
            </a:r>
            <a:r>
              <a:rPr lang="en-US" sz="1400" dirty="0">
                <a:solidFill>
                  <a:schemeClr val="accent1"/>
                </a:solidFill>
              </a:rPr>
              <a:t> -p 8080:8080 -d -v /Path/on/your/PC:/opt/</a:t>
            </a:r>
            <a:r>
              <a:rPr lang="en-US" sz="1400" dirty="0" err="1">
                <a:solidFill>
                  <a:schemeClr val="accent1"/>
                </a:solidFill>
              </a:rPr>
              <a:t>nifi</a:t>
            </a:r>
            <a:r>
              <a:rPr lang="en-US" sz="1400" dirty="0">
                <a:solidFill>
                  <a:schemeClr val="accent1"/>
                </a:solidFill>
              </a:rPr>
              <a:t>/</a:t>
            </a:r>
            <a:r>
              <a:rPr lang="en-US" sz="1400" dirty="0" err="1">
                <a:solidFill>
                  <a:schemeClr val="accent1"/>
                </a:solidFill>
              </a:rPr>
              <a:t>nifi</a:t>
            </a:r>
            <a:r>
              <a:rPr lang="en-US" sz="1400" dirty="0">
                <a:solidFill>
                  <a:schemeClr val="accent1"/>
                </a:solidFill>
              </a:rPr>
              <a:t>-current/logs apache/</a:t>
            </a:r>
            <a:r>
              <a:rPr lang="en-US" sz="1400" dirty="0" err="1">
                <a:solidFill>
                  <a:schemeClr val="accent1"/>
                </a:solidFill>
              </a:rPr>
              <a:t>nifi:latest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i="1" dirty="0">
                <a:sym typeface="Wingdings" pitchFamily="2" charset="2"/>
              </a:rPr>
              <a:t>  </a:t>
            </a:r>
            <a:r>
              <a:rPr lang="en-US" sz="1400" dirty="0">
                <a:sym typeface="Wingdings" pitchFamily="2" charset="2"/>
              </a:rPr>
              <a:t>to run </a:t>
            </a:r>
            <a:r>
              <a:rPr lang="en-US" sz="1400" dirty="0" err="1"/>
              <a:t>NiFi</a:t>
            </a:r>
            <a:r>
              <a:rPr lang="en-US" sz="1400" dirty="0"/>
              <a:t> instance and map it to your local directory.</a:t>
            </a:r>
          </a:p>
          <a:p>
            <a:pPr lvl="1" algn="l"/>
            <a:r>
              <a:rPr lang="en-US" sz="1400" dirty="0"/>
              <a:t>4.        On the /Path/on/your/PC please load the </a:t>
            </a:r>
            <a:r>
              <a:rPr lang="en-US" sz="1400" dirty="0" err="1"/>
              <a:t>data.csv</a:t>
            </a:r>
            <a:r>
              <a:rPr lang="en-US" sz="1400" dirty="0"/>
              <a:t> &amp; </a:t>
            </a:r>
            <a:r>
              <a:rPr lang="en-US" sz="1400" dirty="0" err="1"/>
              <a:t>flow.xml.gz</a:t>
            </a:r>
            <a:endParaRPr lang="en-US" sz="1400" dirty="0"/>
          </a:p>
          <a:p>
            <a:pPr lvl="1" algn="l"/>
            <a:r>
              <a:rPr lang="en-US" sz="1400" dirty="0"/>
              <a:t>By implementing the above command on a docker installed machine you will be able to see the status of the image an container </a:t>
            </a:r>
            <a:r>
              <a:rPr lang="en-US" sz="1400" dirty="0">
                <a:highlight>
                  <a:srgbClr val="FFFF00"/>
                </a:highlight>
              </a:rPr>
              <a:t>OR you can run it and configure it from the run button below as described in next slide</a:t>
            </a:r>
            <a:r>
              <a:rPr lang="en-US" sz="1400" dirty="0"/>
              <a:t>: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28B25-1B7E-664B-B7D3-C6F363F9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9" y="3048425"/>
            <a:ext cx="5510536" cy="3193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96379-3C1F-FE4D-985A-3F450A3A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46" y="3048425"/>
            <a:ext cx="5510536" cy="32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02859"/>
            <a:ext cx="11960772" cy="790520"/>
          </a:xfrm>
        </p:spPr>
        <p:txBody>
          <a:bodyPr>
            <a:noAutofit/>
          </a:bodyPr>
          <a:lstStyle/>
          <a:p>
            <a:pPr algn="l"/>
            <a:r>
              <a:rPr lang="en-JO" sz="3600" dirty="0"/>
              <a:t>Directories mapping using Docker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8" y="911389"/>
            <a:ext cx="10962289" cy="5468390"/>
          </a:xfrm>
        </p:spPr>
        <p:txBody>
          <a:bodyPr/>
          <a:lstStyle/>
          <a:p>
            <a:pPr algn="l"/>
            <a:r>
              <a:rPr lang="en-US" sz="2000" dirty="0"/>
              <a:t>To setup a </a:t>
            </a:r>
            <a:r>
              <a:rPr lang="en-US" sz="2000" dirty="0" err="1"/>
              <a:t>nifi</a:t>
            </a:r>
            <a:r>
              <a:rPr lang="en-US" sz="2000" dirty="0"/>
              <a:t> docker image using Docker GUI after completing the first two steps from previous slide  with port and local directories we need to implement the following settings: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On the </a:t>
            </a:r>
            <a:r>
              <a:rPr lang="en-US" sz="1800" dirty="0" err="1"/>
              <a:t>nifi</a:t>
            </a:r>
            <a:r>
              <a:rPr lang="en-US" sz="1800" dirty="0"/>
              <a:t> image press run:</a:t>
            </a:r>
          </a:p>
          <a:p>
            <a:pPr algn="l"/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20F4A-DB4F-CC43-B817-5130B29F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6" y="1969552"/>
            <a:ext cx="5660837" cy="910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FC9BC-67EE-A740-98C7-0A345D2F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3" y="3302814"/>
            <a:ext cx="3271724" cy="3052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E86878-4260-964B-81FE-99C8D303EC52}"/>
              </a:ext>
            </a:extLst>
          </p:cNvPr>
          <p:cNvSpPr txBox="1"/>
          <p:nvPr/>
        </p:nvSpPr>
        <p:spPr>
          <a:xfrm>
            <a:off x="4225244" y="3302814"/>
            <a:ext cx="676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/>
              <a:t>This window will popup then set the port to 8080 </a:t>
            </a:r>
          </a:p>
          <a:p>
            <a:r>
              <a:rPr lang="en-US" dirty="0"/>
              <a:t>And to map the default path of </a:t>
            </a:r>
            <a:r>
              <a:rPr lang="en-US" dirty="0" err="1"/>
              <a:t>nifi</a:t>
            </a:r>
            <a:r>
              <a:rPr lang="en-US" dirty="0"/>
              <a:t> to local disk in host path select the path where the </a:t>
            </a:r>
            <a:r>
              <a:rPr lang="en-US" dirty="0" err="1"/>
              <a:t>data.csv</a:t>
            </a:r>
            <a:r>
              <a:rPr lang="en-US" dirty="0"/>
              <a:t> file is exist and in container path select </a:t>
            </a:r>
            <a:r>
              <a:rPr lang="en-US" dirty="0" err="1"/>
              <a:t>nifi</a:t>
            </a:r>
            <a:r>
              <a:rPr lang="en-US" dirty="0"/>
              <a:t> default path /opt/</a:t>
            </a:r>
            <a:r>
              <a:rPr lang="en-US" dirty="0" err="1"/>
              <a:t>nifi</a:t>
            </a:r>
            <a:r>
              <a:rPr lang="en-US" dirty="0"/>
              <a:t>/</a:t>
            </a:r>
            <a:r>
              <a:rPr lang="en-US" dirty="0" err="1"/>
              <a:t>nifi</a:t>
            </a:r>
            <a:r>
              <a:rPr lang="en-US" dirty="0"/>
              <a:t>-current/logs.</a:t>
            </a:r>
          </a:p>
          <a:p>
            <a:endParaRPr lang="en-US" dirty="0"/>
          </a:p>
          <a:p>
            <a:r>
              <a:rPr lang="en-US" dirty="0"/>
              <a:t>3. On your browser type: localhost:8080/</a:t>
            </a:r>
            <a:r>
              <a:rPr lang="en-US" dirty="0" err="1"/>
              <a:t>nifi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here you go </a:t>
            </a:r>
            <a:r>
              <a:rPr lang="en-US" dirty="0" err="1"/>
              <a:t>nifi</a:t>
            </a:r>
            <a:r>
              <a:rPr lang="en-US" dirty="0"/>
              <a:t> is up and running.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770F29-A1BB-6E49-BA20-3878C553C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81" y="5008518"/>
            <a:ext cx="4040738" cy="15827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9F0EA-D1C2-454F-AC27-96D699A0238D}"/>
              </a:ext>
            </a:extLst>
          </p:cNvPr>
          <p:cNvCxnSpPr>
            <a:cxnSpLocks/>
          </p:cNvCxnSpPr>
          <p:nvPr/>
        </p:nvCxnSpPr>
        <p:spPr>
          <a:xfrm flipH="1">
            <a:off x="3706887" y="3552277"/>
            <a:ext cx="564209" cy="93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9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02859"/>
            <a:ext cx="11960772" cy="790520"/>
          </a:xfrm>
        </p:spPr>
        <p:txBody>
          <a:bodyPr>
            <a:noAutofit/>
          </a:bodyPr>
          <a:lstStyle/>
          <a:p>
            <a:pPr algn="l"/>
            <a:r>
              <a:rPr lang="en-JO" sz="4000" dirty="0"/>
              <a:t>Data Pipeline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" y="900313"/>
            <a:ext cx="10962289" cy="5468390"/>
          </a:xfrm>
        </p:spPr>
        <p:txBody>
          <a:bodyPr/>
          <a:lstStyle/>
          <a:p>
            <a:pPr algn="l"/>
            <a:r>
              <a:rPr lang="en-US" sz="1800" dirty="0"/>
              <a:t>T</a:t>
            </a:r>
            <a:r>
              <a:rPr lang="en-JO" sz="1800" dirty="0"/>
              <a:t>he below created pipe line is used to convert a data.csv file to data.json file and to perform this operation we will select the below processors mentioned in the graph:</a:t>
            </a:r>
          </a:p>
          <a:p>
            <a:pPr algn="l"/>
            <a:r>
              <a:rPr lang="en-US" sz="1400" dirty="0"/>
              <a:t>T</a:t>
            </a:r>
            <a:r>
              <a:rPr lang="en-JO" sz="1400" dirty="0"/>
              <a:t>o view the below config access the cli on Docker container and perform the below steps:</a:t>
            </a:r>
          </a:p>
          <a:p>
            <a:pPr algn="l"/>
            <a:r>
              <a:rPr lang="en-US" sz="1400" dirty="0"/>
              <a:t>1. cd logs : this container directory is mapped to </a:t>
            </a:r>
            <a:r>
              <a:rPr lang="en-US" sz="1400" dirty="0">
                <a:solidFill>
                  <a:schemeClr val="accent1"/>
                </a:solidFill>
              </a:rPr>
              <a:t>/Path/on/your/PC  </a:t>
            </a:r>
            <a:r>
              <a:rPr lang="en-US" sz="1400" dirty="0"/>
              <a:t>where you have put </a:t>
            </a:r>
            <a:r>
              <a:rPr lang="en-US" sz="1400" dirty="0" err="1"/>
              <a:t>data.csv</a:t>
            </a:r>
            <a:r>
              <a:rPr lang="en-US" sz="1400" dirty="0"/>
              <a:t> &amp; </a:t>
            </a:r>
            <a:r>
              <a:rPr lang="en-US" sz="1400" dirty="0" err="1"/>
              <a:t>flow.xml.gz</a:t>
            </a:r>
            <a:endParaRPr lang="en-US" sz="1400" dirty="0"/>
          </a:p>
          <a:p>
            <a:pPr algn="l"/>
            <a:r>
              <a:rPr lang="en-US" sz="1400" dirty="0"/>
              <a:t>2. cp </a:t>
            </a:r>
            <a:r>
              <a:rPr lang="en-US" sz="1400" dirty="0" err="1"/>
              <a:t>flow.xml.gz</a:t>
            </a:r>
            <a:r>
              <a:rPr lang="en-US" sz="1400" dirty="0"/>
              <a:t> /opt/</a:t>
            </a:r>
            <a:r>
              <a:rPr lang="en-US" sz="1400" dirty="0" err="1"/>
              <a:t>nifi</a:t>
            </a:r>
            <a:r>
              <a:rPr lang="en-US" sz="1400" dirty="0"/>
              <a:t>/</a:t>
            </a:r>
            <a:r>
              <a:rPr lang="en-US" sz="1400" dirty="0" err="1"/>
              <a:t>nifi</a:t>
            </a:r>
            <a:r>
              <a:rPr lang="en-US" sz="1400" dirty="0"/>
              <a:t>-current/conf </a:t>
            </a:r>
            <a:r>
              <a:rPr lang="en-US" sz="1400" dirty="0">
                <a:sym typeface="Wingdings" pitchFamily="2" charset="2"/>
              </a:rPr>
              <a:t>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then you must restart the container.</a:t>
            </a:r>
          </a:p>
          <a:p>
            <a:pPr algn="l"/>
            <a:r>
              <a:rPr lang="en-US" sz="1400" dirty="0">
                <a:sym typeface="Wingdings" pitchFamily="2" charset="2"/>
              </a:rPr>
              <a:t>3. On web browser type: localhost:8080/</a:t>
            </a:r>
            <a:r>
              <a:rPr lang="en-US" sz="1400" dirty="0" err="1">
                <a:sym typeface="Wingdings" pitchFamily="2" charset="2"/>
              </a:rPr>
              <a:t>nifi</a:t>
            </a:r>
            <a:r>
              <a:rPr lang="en-US" sz="1400" dirty="0">
                <a:sym typeface="Wingdings" pitchFamily="2" charset="2"/>
              </a:rPr>
              <a:t>.</a:t>
            </a:r>
          </a:p>
          <a:p>
            <a:pPr algn="l"/>
            <a:endParaRPr lang="en-US" sz="1400" dirty="0">
              <a:solidFill>
                <a:srgbClr val="FF0000"/>
              </a:solidFill>
              <a:highlight>
                <a:srgbClr val="FFFF00"/>
              </a:highlight>
              <a:sym typeface="Wingdings" pitchFamily="2" charset="2"/>
            </a:endParaRPr>
          </a:p>
          <a:p>
            <a:pPr algn="l"/>
            <a:endParaRPr lang="en-J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2875B-45EA-2444-98CE-9E14B7AA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" y="2805093"/>
            <a:ext cx="7205306" cy="3847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5D27E-B680-5F42-9D49-CD8D8D6E69EC}"/>
              </a:ext>
            </a:extLst>
          </p:cNvPr>
          <p:cNvSpPr txBox="1"/>
          <p:nvPr/>
        </p:nvSpPr>
        <p:spPr>
          <a:xfrm>
            <a:off x="7591900" y="2805093"/>
            <a:ext cx="37634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O" sz="1400" dirty="0"/>
              <a:t>1. </a:t>
            </a:r>
            <a:r>
              <a:rPr lang="en-JO" sz="1400" dirty="0">
                <a:solidFill>
                  <a:schemeClr val="accent1"/>
                </a:solidFill>
              </a:rPr>
              <a:t>Getfile processor</a:t>
            </a:r>
            <a:r>
              <a:rPr lang="en-JO" sz="1400" dirty="0"/>
              <a:t>: to get a file from the directory mapped in the setup in our pipeline we select csv files.</a:t>
            </a:r>
          </a:p>
          <a:p>
            <a:endParaRPr lang="en-JO" sz="1400" dirty="0"/>
          </a:p>
          <a:p>
            <a:r>
              <a:rPr lang="en-JO" sz="1400" dirty="0"/>
              <a:t>2. </a:t>
            </a:r>
            <a:r>
              <a:rPr lang="en-JO" sz="1400" dirty="0">
                <a:solidFill>
                  <a:schemeClr val="accent1"/>
                </a:solidFill>
              </a:rPr>
              <a:t>ConvertRecord  processors</a:t>
            </a:r>
            <a:r>
              <a:rPr lang="en-JO" sz="1400" dirty="0"/>
              <a:t>:  to read a csv file and convert the content into json records.</a:t>
            </a:r>
          </a:p>
          <a:p>
            <a:endParaRPr lang="en-JO" sz="1400" dirty="0"/>
          </a:p>
          <a:p>
            <a:r>
              <a:rPr lang="en-JO" sz="1400" dirty="0"/>
              <a:t>3. </a:t>
            </a:r>
            <a:r>
              <a:rPr lang="en-US" sz="1400" dirty="0">
                <a:solidFill>
                  <a:schemeClr val="accent1"/>
                </a:solidFill>
              </a:rPr>
              <a:t>U</a:t>
            </a:r>
            <a:r>
              <a:rPr lang="en-JO" sz="1400" dirty="0">
                <a:solidFill>
                  <a:schemeClr val="accent1"/>
                </a:solidFill>
              </a:rPr>
              <a:t>pdateattribute pocessesor: </a:t>
            </a:r>
            <a:r>
              <a:rPr lang="en-JO" sz="1400" dirty="0"/>
              <a:t>to update the file name to filename.json.</a:t>
            </a:r>
          </a:p>
          <a:p>
            <a:endParaRPr lang="en-JO" sz="1400" dirty="0"/>
          </a:p>
          <a:p>
            <a:r>
              <a:rPr lang="en-JO" sz="1400" dirty="0"/>
              <a:t>4. </a:t>
            </a:r>
            <a:r>
              <a:rPr lang="en-US" sz="1400" dirty="0">
                <a:solidFill>
                  <a:schemeClr val="accent1"/>
                </a:solidFill>
              </a:rPr>
              <a:t>P</a:t>
            </a:r>
            <a:r>
              <a:rPr lang="en-JO" sz="1400" dirty="0">
                <a:solidFill>
                  <a:schemeClr val="accent1"/>
                </a:solidFill>
              </a:rPr>
              <a:t>utfile processor</a:t>
            </a:r>
            <a:r>
              <a:rPr lang="en-JO" sz="1400" dirty="0"/>
              <a:t>: to load the converted file into the directory that we have setup.</a:t>
            </a:r>
          </a:p>
          <a:p>
            <a:endParaRPr lang="en-JO" sz="1400" i="1" dirty="0"/>
          </a:p>
          <a:p>
            <a:r>
              <a:rPr lang="en-JO" sz="1400" i="1" dirty="0">
                <a:highlight>
                  <a:srgbClr val="FFFF00"/>
                </a:highlight>
              </a:rPr>
              <a:t>5. </a:t>
            </a:r>
            <a:r>
              <a:rPr lang="en-US" sz="1400" i="1" dirty="0">
                <a:highlight>
                  <a:srgbClr val="FFFF00"/>
                </a:highlight>
              </a:rPr>
              <a:t>C</a:t>
            </a:r>
            <a:r>
              <a:rPr lang="en-JO" sz="1400" i="1" dirty="0">
                <a:highlight>
                  <a:srgbClr val="FFFF00"/>
                </a:highlight>
              </a:rPr>
              <a:t>lick on any free space on nifi page and click Start. </a:t>
            </a:r>
            <a:r>
              <a:rPr lang="en-US" sz="1400" i="1" dirty="0">
                <a:highlight>
                  <a:srgbClr val="FFFF00"/>
                </a:highlight>
              </a:rPr>
              <a:t>R</a:t>
            </a:r>
            <a:r>
              <a:rPr lang="en-JO" sz="1400" i="1" dirty="0">
                <a:highlight>
                  <a:srgbClr val="FFFF00"/>
                </a:highlight>
              </a:rPr>
              <a:t>efresh the page you will see the pipeline has completed the work and the new file.json will be found on the mapped directory</a:t>
            </a:r>
          </a:p>
        </p:txBody>
      </p:sp>
    </p:spTree>
    <p:extLst>
      <p:ext uri="{BB962C8B-B14F-4D97-AF65-F5344CB8AC3E}">
        <p14:creationId xmlns:p14="http://schemas.microsoft.com/office/powerpoint/2010/main" val="53784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41B-EDF9-0D4B-ACB1-69B86D3B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</a:t>
            </a:r>
            <a:r>
              <a:rPr lang="en-JO" dirty="0"/>
              <a:t>rocessors detailed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23864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02859"/>
            <a:ext cx="11960772" cy="790520"/>
          </a:xfrm>
        </p:spPr>
        <p:txBody>
          <a:bodyPr>
            <a:noAutofit/>
          </a:bodyPr>
          <a:lstStyle/>
          <a:p>
            <a:pPr algn="l"/>
            <a:r>
              <a:rPr lang="en-JO" sz="4000" dirty="0"/>
              <a:t>Data Pipeline setup part 1 – processor configurations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8" y="893379"/>
            <a:ext cx="10962288" cy="5738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have the pipe line works we need to configure the processors as follow: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Getfile</a:t>
            </a:r>
            <a:r>
              <a:rPr lang="en-US" dirty="0"/>
              <a:t> processor config:</a:t>
            </a:r>
          </a:p>
          <a:p>
            <a:pPr algn="l"/>
            <a:endParaRPr lang="en-JO" dirty="0"/>
          </a:p>
          <a:p>
            <a:pPr algn="l"/>
            <a:endParaRPr lang="en-J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DC896-E66E-CC4A-A091-996218B2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0" y="1856792"/>
            <a:ext cx="6060570" cy="4637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03366C-4D09-ED4B-8EAC-2B64DAD9A010}"/>
              </a:ext>
            </a:extLst>
          </p:cNvPr>
          <p:cNvSpPr txBox="1"/>
          <p:nvPr/>
        </p:nvSpPr>
        <p:spPr>
          <a:xfrm>
            <a:off x="6467537" y="1950098"/>
            <a:ext cx="56156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Set the input directory to the default </a:t>
            </a:r>
            <a:r>
              <a:rPr lang="en-US" dirty="0" err="1"/>
              <a:t>nifi</a:t>
            </a:r>
            <a:r>
              <a:rPr lang="en-US" dirty="0"/>
              <a:t> directory which Is mapped to our local directory as shown</a:t>
            </a:r>
          </a:p>
          <a:p>
            <a:endParaRPr lang="en-US" dirty="0"/>
          </a:p>
          <a:p>
            <a:r>
              <a:rPr lang="en-US" dirty="0"/>
              <a:t>2. Set the file filter to [^\.]*.csv to select all csv files in the </a:t>
            </a:r>
          </a:p>
          <a:p>
            <a:r>
              <a:rPr lang="en-US" dirty="0"/>
              <a:t>Located directory.</a:t>
            </a:r>
          </a:p>
          <a:p>
            <a:endParaRPr lang="en-US" dirty="0"/>
          </a:p>
          <a:p>
            <a:r>
              <a:rPr lang="en-US" dirty="0"/>
              <a:t>3. Keep source file : set this property to true to </a:t>
            </a:r>
            <a:r>
              <a:rPr lang="en-US" dirty="0" err="1"/>
              <a:t>nifi</a:t>
            </a:r>
            <a:r>
              <a:rPr lang="en-US" dirty="0"/>
              <a:t> will not delete the original data.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**of course you have to put your </a:t>
            </a:r>
            <a:r>
              <a:rPr lang="en-US" dirty="0" err="1">
                <a:solidFill>
                  <a:srgbClr val="FF0000"/>
                </a:solidFill>
              </a:rPr>
              <a:t>data.csv</a:t>
            </a:r>
            <a:r>
              <a:rPr lang="en-US" dirty="0">
                <a:solidFill>
                  <a:srgbClr val="FF0000"/>
                </a:solidFill>
              </a:rPr>
              <a:t> file into the mapped directory.</a:t>
            </a:r>
            <a:endParaRPr lang="en-J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0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02859"/>
            <a:ext cx="11960772" cy="790520"/>
          </a:xfrm>
        </p:spPr>
        <p:txBody>
          <a:bodyPr>
            <a:noAutofit/>
          </a:bodyPr>
          <a:lstStyle/>
          <a:p>
            <a:pPr algn="l"/>
            <a:r>
              <a:rPr lang="en-JO" sz="4000" dirty="0"/>
              <a:t>Data Pipeline setup part 2 – processor configurations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8" y="893379"/>
            <a:ext cx="10962288" cy="5738649"/>
          </a:xfrm>
        </p:spPr>
        <p:txBody>
          <a:bodyPr/>
          <a:lstStyle/>
          <a:p>
            <a:pPr algn="l"/>
            <a:r>
              <a:rPr lang="en-US" dirty="0"/>
              <a:t>2. Convert record processor config:</a:t>
            </a:r>
          </a:p>
          <a:p>
            <a:pPr algn="l"/>
            <a:endParaRPr lang="en-JO" dirty="0"/>
          </a:p>
          <a:p>
            <a:pPr algn="l"/>
            <a:endParaRPr lang="en-J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3366C-4D09-ED4B-8EAC-2B64DAD9A010}"/>
              </a:ext>
            </a:extLst>
          </p:cNvPr>
          <p:cNvSpPr txBox="1"/>
          <p:nvPr/>
        </p:nvSpPr>
        <p:spPr>
          <a:xfrm>
            <a:off x="5342894" y="1887051"/>
            <a:ext cx="5615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Set the record reader to </a:t>
            </a:r>
            <a:r>
              <a:rPr lang="en-US" dirty="0" err="1"/>
              <a:t>csvReader</a:t>
            </a:r>
            <a:r>
              <a:rPr lang="en-US" dirty="0"/>
              <a:t> which can be selected by adding new service</a:t>
            </a:r>
          </a:p>
          <a:p>
            <a:endParaRPr lang="en-US" dirty="0"/>
          </a:p>
          <a:p>
            <a:r>
              <a:rPr lang="en-US" dirty="0"/>
              <a:t>2. Set the record writer to </a:t>
            </a:r>
            <a:r>
              <a:rPr lang="en-US" dirty="0" err="1"/>
              <a:t>jsonRecordWriter</a:t>
            </a:r>
            <a:r>
              <a:rPr lang="en-US" dirty="0"/>
              <a:t> which can be selected by adding new service from the drop down menu </a:t>
            </a:r>
          </a:p>
          <a:p>
            <a:endParaRPr lang="en-US" dirty="0"/>
          </a:p>
          <a:p>
            <a:r>
              <a:rPr lang="en-US" dirty="0"/>
              <a:t>3. Include Zero Record flow files must be set to false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** more importantly click on the highlighted arrows and activate the reader and writer as per the below snippet</a:t>
            </a:r>
            <a:endParaRPr lang="en-JO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0D639-2955-4243-9983-E32EA3B4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0" y="1539551"/>
            <a:ext cx="4743098" cy="3557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461F6-2DB9-D748-AF80-E2375F98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301054" y="5299564"/>
            <a:ext cx="9681414" cy="9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633-5609-2141-ABC6-9C016D7F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02859"/>
            <a:ext cx="11960772" cy="790520"/>
          </a:xfrm>
        </p:spPr>
        <p:txBody>
          <a:bodyPr>
            <a:noAutofit/>
          </a:bodyPr>
          <a:lstStyle/>
          <a:p>
            <a:pPr algn="l"/>
            <a:r>
              <a:rPr lang="en-JO" sz="4000" dirty="0"/>
              <a:t>Data Pipeline setup part 3 – processor configurations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14E9-AE81-1046-8166-C41DF0C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8" y="893379"/>
            <a:ext cx="10962288" cy="5738649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err="1"/>
              <a:t>Updateattribute</a:t>
            </a:r>
            <a:r>
              <a:rPr lang="en-US" dirty="0"/>
              <a:t> processor config:</a:t>
            </a:r>
          </a:p>
          <a:p>
            <a:pPr algn="l"/>
            <a:endParaRPr lang="en-JO" dirty="0"/>
          </a:p>
          <a:p>
            <a:pPr algn="l"/>
            <a:endParaRPr lang="en-J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3366C-4D09-ED4B-8EAC-2B64DAD9A010}"/>
              </a:ext>
            </a:extLst>
          </p:cNvPr>
          <p:cNvSpPr txBox="1"/>
          <p:nvPr/>
        </p:nvSpPr>
        <p:spPr>
          <a:xfrm>
            <a:off x="5870378" y="1683899"/>
            <a:ext cx="561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 a property and call is filename from the plus singe highlighted.</a:t>
            </a:r>
          </a:p>
          <a:p>
            <a:endParaRPr lang="en-US" dirty="0"/>
          </a:p>
          <a:p>
            <a:r>
              <a:rPr lang="en-US" dirty="0"/>
              <a:t>2.  Set the name to ${filename}.json</a:t>
            </a:r>
            <a:endParaRPr lang="en-JO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EDA9C-B452-FE4E-B06F-DA4C65E3938F}"/>
              </a:ext>
            </a:extLst>
          </p:cNvPr>
          <p:cNvSpPr/>
          <p:nvPr/>
        </p:nvSpPr>
        <p:spPr>
          <a:xfrm>
            <a:off x="4807767" y="2425959"/>
            <a:ext cx="457321" cy="363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D0FB7-8AEF-D247-B280-E56BFF80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" y="1502228"/>
            <a:ext cx="5116286" cy="3592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49D862-1CAF-7D44-AD27-5C5B86DD0EF1}"/>
              </a:ext>
            </a:extLst>
          </p:cNvPr>
          <p:cNvSpPr/>
          <p:nvPr/>
        </p:nvSpPr>
        <p:spPr>
          <a:xfrm>
            <a:off x="4917233" y="2425959"/>
            <a:ext cx="347855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20506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854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Engineering Course</vt:lpstr>
      <vt:lpstr>Contents</vt:lpstr>
      <vt:lpstr>NiFi Docker image installation.</vt:lpstr>
      <vt:lpstr>Directories mapping using Docker GUI</vt:lpstr>
      <vt:lpstr>Data Pipeline execution</vt:lpstr>
      <vt:lpstr>Processors detailed configurations</vt:lpstr>
      <vt:lpstr>Data Pipeline setup part 1 – processor configurations</vt:lpstr>
      <vt:lpstr>Data Pipeline setup part 2 – processor configurations</vt:lpstr>
      <vt:lpstr>Data Pipeline setup part 3 – processor configurations</vt:lpstr>
      <vt:lpstr>Data Pipeline setup part 4 – processor configurations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Course</dc:title>
  <dc:creator>Anas Irsheid</dc:creator>
  <cp:lastModifiedBy>Anas Irsheid</cp:lastModifiedBy>
  <cp:revision>26</cp:revision>
  <dcterms:created xsi:type="dcterms:W3CDTF">2021-05-06T19:34:12Z</dcterms:created>
  <dcterms:modified xsi:type="dcterms:W3CDTF">2021-05-07T19:44:19Z</dcterms:modified>
</cp:coreProperties>
</file>