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5928F"/>
    <a:srgbClr val="F9F9F9"/>
    <a:srgbClr val="FFFFFF"/>
    <a:srgbClr val="ECECEC"/>
    <a:srgbClr val="5DC7B1"/>
    <a:srgbClr val="0080FF"/>
    <a:srgbClr val="606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 showGuides="1">
      <p:cViewPr>
        <p:scale>
          <a:sx n="79" d="100"/>
          <a:sy n="79" d="100"/>
        </p:scale>
        <p:origin x="134" y="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97158-1135-408E-846C-F68BBD1066A8}" type="datetimeFigureOut">
              <a:rPr lang="en-IN" smtClean="0"/>
              <a:t>07-03-2021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5ED5B-BE5F-4D8F-903D-2E1B9EE5F0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1571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97158-1135-408E-846C-F68BBD1066A8}" type="datetimeFigureOut">
              <a:rPr lang="en-IN" smtClean="0"/>
              <a:t>07-03-2021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5ED5B-BE5F-4D8F-903D-2E1B9EE5F0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6187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97158-1135-408E-846C-F68BBD1066A8}" type="datetimeFigureOut">
              <a:rPr lang="en-IN" smtClean="0"/>
              <a:t>07-03-2021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5ED5B-BE5F-4D8F-903D-2E1B9EE5F0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85491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97158-1135-408E-846C-F68BBD1066A8}" type="datetimeFigureOut">
              <a:rPr lang="en-IN" smtClean="0"/>
              <a:t>07-03-2021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5ED5B-BE5F-4D8F-903D-2E1B9EE5F0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9981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97158-1135-408E-846C-F68BBD1066A8}" type="datetimeFigureOut">
              <a:rPr lang="en-IN" smtClean="0"/>
              <a:t>07-03-2021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5ED5B-BE5F-4D8F-903D-2E1B9EE5F0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0575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97158-1135-408E-846C-F68BBD1066A8}" type="datetimeFigureOut">
              <a:rPr lang="en-IN" smtClean="0"/>
              <a:t>07-03-2021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5ED5B-BE5F-4D8F-903D-2E1B9EE5F0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4383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97158-1135-408E-846C-F68BBD1066A8}" type="datetimeFigureOut">
              <a:rPr lang="en-IN" smtClean="0"/>
              <a:t>07-03-2021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5ED5B-BE5F-4D8F-903D-2E1B9EE5F0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2083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97158-1135-408E-846C-F68BBD1066A8}" type="datetimeFigureOut">
              <a:rPr lang="en-IN" smtClean="0"/>
              <a:t>07-03-2021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5ED5B-BE5F-4D8F-903D-2E1B9EE5F0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3911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97158-1135-408E-846C-F68BBD1066A8}" type="datetimeFigureOut">
              <a:rPr lang="en-IN" smtClean="0"/>
              <a:t>07-03-2021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5ED5B-BE5F-4D8F-903D-2E1B9EE5F0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9880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71327-CCE3-4049-B9D2-AE18F70D7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273685"/>
            <a:ext cx="11658599" cy="904898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accent5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3DD772-B844-47E2-84C1-5BBF99591D3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6700" y="6597377"/>
            <a:ext cx="1235528" cy="248193"/>
          </a:xfrm>
        </p:spPr>
        <p:txBody>
          <a:bodyPr/>
          <a:lstStyle>
            <a:lvl1pPr algn="ctr">
              <a:defRPr>
                <a:solidFill>
                  <a:schemeClr val="accent5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CE2BD0A6-9ADC-42D3-BDC2-CB992FD1F056}" type="datetimeFigureOut">
              <a:rPr lang="en-US" smtClean="0"/>
              <a:pPr/>
              <a:t>3/7/2021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78D5FB-78CA-4AE8-8330-CA52CADA8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603906"/>
            <a:ext cx="4114800" cy="241664"/>
          </a:xfrm>
        </p:spPr>
        <p:txBody>
          <a:bodyPr/>
          <a:lstStyle>
            <a:lvl1pPr algn="ctr">
              <a:defRPr>
                <a:solidFill>
                  <a:schemeClr val="accent5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CD0E4D-5BF3-400B-B67A-BD984CF16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08276" y="6597378"/>
            <a:ext cx="1217024" cy="248192"/>
          </a:xfrm>
        </p:spPr>
        <p:txBody>
          <a:bodyPr/>
          <a:lstStyle>
            <a:lvl1pPr algn="ctr">
              <a:defRPr>
                <a:solidFill>
                  <a:schemeClr val="accent5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6771222C-ECF7-4399-9751-5BB7151AEC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9593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68">
          <p15:clr>
            <a:srgbClr val="FBAE40"/>
          </p15:clr>
        </p15:guide>
        <p15:guide id="4" pos="7512">
          <p15:clr>
            <a:srgbClr val="FBAE40"/>
          </p15:clr>
        </p15:guide>
        <p15:guide id="5" orient="horz" pos="4152">
          <p15:clr>
            <a:srgbClr val="FBAE40"/>
          </p15:clr>
        </p15:guide>
        <p15:guide id="6" orient="horz" pos="168">
          <p15:clr>
            <a:srgbClr val="FBAE40"/>
          </p15:clr>
        </p15:guide>
        <p15:guide id="7" orient="horz" pos="744">
          <p15:clr>
            <a:srgbClr val="FBAE40"/>
          </p15:clr>
        </p15:guide>
        <p15:guide id="8" orient="horz" pos="768">
          <p15:clr>
            <a:srgbClr val="FBAE40"/>
          </p15:clr>
        </p15:guide>
        <p15:guide id="9" orient="horz" pos="79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97158-1135-408E-846C-F68BBD1066A8}" type="datetimeFigureOut">
              <a:rPr lang="en-IN" smtClean="0"/>
              <a:t>07-03-2021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5ED5B-BE5F-4D8F-903D-2E1B9EE5F0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5894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97158-1135-408E-846C-F68BBD1066A8}" type="datetimeFigureOut">
              <a:rPr lang="en-IN" smtClean="0"/>
              <a:t>07-03-2021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5ED5B-BE5F-4D8F-903D-2E1B9EE5F0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5471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597158-1135-408E-846C-F68BBD1066A8}" type="datetimeFigureOut">
              <a:rPr lang="en-IN" smtClean="0"/>
              <a:t>07-03-2021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75ED5B-BE5F-4D8F-903D-2E1B9EE5F0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4687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0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SWOT PowerPoint PPT Template</a:t>
            </a:r>
            <a:endParaRPr lang="en-IN" dirty="0"/>
          </a:p>
        </p:txBody>
      </p:sp>
      <p:grpSp>
        <p:nvGrpSpPr>
          <p:cNvPr id="90" name="Group 89"/>
          <p:cNvGrpSpPr/>
          <p:nvPr/>
        </p:nvGrpSpPr>
        <p:grpSpPr>
          <a:xfrm>
            <a:off x="1027128" y="1676273"/>
            <a:ext cx="10137744" cy="4673855"/>
            <a:chOff x="550398" y="1434973"/>
            <a:chExt cx="10137744" cy="4673855"/>
          </a:xfrm>
        </p:grpSpPr>
        <p:grpSp>
          <p:nvGrpSpPr>
            <p:cNvPr id="4" name="Group 9">
              <a:extLst>
                <a:ext uri="{FF2B5EF4-FFF2-40B4-BE49-F238E27FC236}">
                  <a16:creationId xmlns:a16="http://schemas.microsoft.com/office/drawing/2014/main" id="{B8F2B44B-C221-8749-AB33-99C8E04A8705}"/>
                </a:ext>
              </a:extLst>
            </p:cNvPr>
            <p:cNvGrpSpPr>
              <a:grpSpLocks noChangeAspect="1"/>
            </p:cNvGrpSpPr>
            <p:nvPr/>
          </p:nvGrpSpPr>
          <p:grpSpPr>
            <a:xfrm rot="2592967">
              <a:off x="5703133" y="1689858"/>
              <a:ext cx="1788338" cy="2229082"/>
              <a:chOff x="0" y="419100"/>
              <a:chExt cx="1939865" cy="2417952"/>
            </a:xfrm>
          </p:grpSpPr>
          <p:sp>
            <p:nvSpPr>
              <p:cNvPr id="48" name="Shape 6">
                <a:extLst>
                  <a:ext uri="{FF2B5EF4-FFF2-40B4-BE49-F238E27FC236}">
                    <a16:creationId xmlns:a16="http://schemas.microsoft.com/office/drawing/2014/main" id="{9E2C9DBB-D2F7-584C-8C82-30DF85B94FE6}"/>
                  </a:ext>
                </a:extLst>
              </p:cNvPr>
              <p:cNvSpPr/>
              <p:nvPr/>
            </p:nvSpPr>
            <p:spPr>
              <a:xfrm>
                <a:off x="630324" y="419100"/>
                <a:ext cx="679217" cy="241795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0"/>
                    </a:moveTo>
                    <a:lnTo>
                      <a:pt x="10800" y="0"/>
                    </a:lnTo>
                    <a:cubicBezTo>
                      <a:pt x="13782" y="0"/>
                      <a:pt x="16482" y="340"/>
                      <a:pt x="18437" y="889"/>
                    </a:cubicBezTo>
                    <a:cubicBezTo>
                      <a:pt x="20391" y="1438"/>
                      <a:pt x="21600" y="2196"/>
                      <a:pt x="21600" y="3034"/>
                    </a:cubicBezTo>
                    <a:lnTo>
                      <a:pt x="21600" y="18566"/>
                    </a:lnTo>
                    <a:cubicBezTo>
                      <a:pt x="21600" y="19404"/>
                      <a:pt x="20391" y="20162"/>
                      <a:pt x="18437" y="20711"/>
                    </a:cubicBezTo>
                    <a:cubicBezTo>
                      <a:pt x="16482" y="21260"/>
                      <a:pt x="13782" y="21600"/>
                      <a:pt x="10800" y="21600"/>
                    </a:cubicBezTo>
                    <a:lnTo>
                      <a:pt x="10800" y="21600"/>
                    </a:lnTo>
                    <a:cubicBezTo>
                      <a:pt x="7818" y="21600"/>
                      <a:pt x="5118" y="21260"/>
                      <a:pt x="3163" y="20711"/>
                    </a:cubicBezTo>
                    <a:cubicBezTo>
                      <a:pt x="1209" y="20162"/>
                      <a:pt x="0" y="19404"/>
                      <a:pt x="0" y="18566"/>
                    </a:cubicBezTo>
                    <a:lnTo>
                      <a:pt x="0" y="3034"/>
                    </a:lnTo>
                    <a:cubicBezTo>
                      <a:pt x="0" y="2196"/>
                      <a:pt x="1209" y="1438"/>
                      <a:pt x="3163" y="889"/>
                    </a:cubicBezTo>
                    <a:cubicBezTo>
                      <a:pt x="5118" y="340"/>
                      <a:pt x="7818" y="0"/>
                      <a:pt x="10800" y="0"/>
                    </a:cubicBezTo>
                    <a:close/>
                  </a:path>
                </a:pathLst>
              </a:custGeom>
              <a:solidFill>
                <a:schemeClr val="accent2">
                  <a:alpha val="7980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/>
                <a:endParaRPr/>
              </a:p>
            </p:txBody>
          </p:sp>
          <p:sp>
            <p:nvSpPr>
              <p:cNvPr id="49" name="Shape 7">
                <a:extLst>
                  <a:ext uri="{FF2B5EF4-FFF2-40B4-BE49-F238E27FC236}">
                    <a16:creationId xmlns:a16="http://schemas.microsoft.com/office/drawing/2014/main" id="{0B37931B-51F6-604D-91AD-FF1332A4B221}"/>
                  </a:ext>
                </a:extLst>
              </p:cNvPr>
              <p:cNvSpPr/>
              <p:nvPr/>
            </p:nvSpPr>
            <p:spPr>
              <a:xfrm>
                <a:off x="630324" y="1527512"/>
                <a:ext cx="1309542" cy="130954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59" h="20559" extrusionOk="0">
                    <a:moveTo>
                      <a:pt x="18997" y="1561"/>
                    </a:moveTo>
                    <a:lnTo>
                      <a:pt x="18997" y="1561"/>
                    </a:lnTo>
                    <a:cubicBezTo>
                      <a:pt x="16915" y="-521"/>
                      <a:pt x="13539" y="-521"/>
                      <a:pt x="11457" y="1561"/>
                    </a:cubicBezTo>
                    <a:lnTo>
                      <a:pt x="1561" y="11457"/>
                    </a:lnTo>
                    <a:cubicBezTo>
                      <a:pt x="-521" y="13539"/>
                      <a:pt x="-521" y="16915"/>
                      <a:pt x="1561" y="18997"/>
                    </a:cubicBezTo>
                    <a:lnTo>
                      <a:pt x="1561" y="18997"/>
                    </a:lnTo>
                    <a:cubicBezTo>
                      <a:pt x="3643" y="21079"/>
                      <a:pt x="7019" y="21079"/>
                      <a:pt x="9101" y="18997"/>
                    </a:cubicBezTo>
                    <a:lnTo>
                      <a:pt x="18997" y="9101"/>
                    </a:lnTo>
                    <a:cubicBezTo>
                      <a:pt x="21079" y="7019"/>
                      <a:pt x="21079" y="3643"/>
                      <a:pt x="18997" y="1561"/>
                    </a:cubicBezTo>
                    <a:close/>
                  </a:path>
                </a:pathLst>
              </a:custGeom>
              <a:solidFill>
                <a:schemeClr val="accent2">
                  <a:alpha val="7980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/>
                <a:endParaRPr/>
              </a:p>
            </p:txBody>
          </p:sp>
          <p:sp>
            <p:nvSpPr>
              <p:cNvPr id="50" name="Shape 8">
                <a:extLst>
                  <a:ext uri="{FF2B5EF4-FFF2-40B4-BE49-F238E27FC236}">
                    <a16:creationId xmlns:a16="http://schemas.microsoft.com/office/drawing/2014/main" id="{A6C1E9BC-2014-DD4B-A23A-E4148B7AC15B}"/>
                  </a:ext>
                </a:extLst>
              </p:cNvPr>
              <p:cNvSpPr/>
              <p:nvPr/>
            </p:nvSpPr>
            <p:spPr>
              <a:xfrm>
                <a:off x="-1" y="1527512"/>
                <a:ext cx="1309542" cy="130954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59" h="20559" extrusionOk="0">
                    <a:moveTo>
                      <a:pt x="18997" y="18997"/>
                    </a:moveTo>
                    <a:lnTo>
                      <a:pt x="18997" y="18997"/>
                    </a:lnTo>
                    <a:cubicBezTo>
                      <a:pt x="21079" y="16915"/>
                      <a:pt x="21079" y="13539"/>
                      <a:pt x="18997" y="11457"/>
                    </a:cubicBezTo>
                    <a:lnTo>
                      <a:pt x="9101" y="1561"/>
                    </a:lnTo>
                    <a:cubicBezTo>
                      <a:pt x="7019" y="-521"/>
                      <a:pt x="3643" y="-521"/>
                      <a:pt x="1561" y="1561"/>
                    </a:cubicBezTo>
                    <a:lnTo>
                      <a:pt x="1561" y="1561"/>
                    </a:lnTo>
                    <a:cubicBezTo>
                      <a:pt x="-521" y="3643"/>
                      <a:pt x="-521" y="7019"/>
                      <a:pt x="1561" y="9101"/>
                    </a:cubicBezTo>
                    <a:lnTo>
                      <a:pt x="11457" y="18997"/>
                    </a:lnTo>
                    <a:cubicBezTo>
                      <a:pt x="13539" y="21079"/>
                      <a:pt x="16915" y="21079"/>
                      <a:pt x="18997" y="18997"/>
                    </a:cubicBezTo>
                    <a:close/>
                  </a:path>
                </a:pathLst>
              </a:custGeom>
              <a:solidFill>
                <a:schemeClr val="accent2">
                  <a:alpha val="7980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/>
                <a:endParaRPr/>
              </a:p>
            </p:txBody>
          </p:sp>
        </p:grpSp>
        <p:grpSp>
          <p:nvGrpSpPr>
            <p:cNvPr id="5" name="Group 13">
              <a:extLst>
                <a:ext uri="{FF2B5EF4-FFF2-40B4-BE49-F238E27FC236}">
                  <a16:creationId xmlns:a16="http://schemas.microsoft.com/office/drawing/2014/main" id="{FDB63D3A-4C89-9040-BF79-EADF14EC57A5}"/>
                </a:ext>
              </a:extLst>
            </p:cNvPr>
            <p:cNvGrpSpPr>
              <a:grpSpLocks noChangeAspect="1"/>
            </p:cNvGrpSpPr>
            <p:nvPr/>
          </p:nvGrpSpPr>
          <p:grpSpPr>
            <a:xfrm rot="2592967">
              <a:off x="3576105" y="1942595"/>
              <a:ext cx="2229081" cy="1788340"/>
              <a:chOff x="419100" y="0"/>
              <a:chExt cx="2417952" cy="1939865"/>
            </a:xfrm>
          </p:grpSpPr>
          <p:sp>
            <p:nvSpPr>
              <p:cNvPr id="45" name="Shape 10">
                <a:extLst>
                  <a:ext uri="{FF2B5EF4-FFF2-40B4-BE49-F238E27FC236}">
                    <a16:creationId xmlns:a16="http://schemas.microsoft.com/office/drawing/2014/main" id="{7194660A-1846-454C-A995-74FA2F2BD2A3}"/>
                  </a:ext>
                </a:extLst>
              </p:cNvPr>
              <p:cNvSpPr/>
              <p:nvPr/>
            </p:nvSpPr>
            <p:spPr>
              <a:xfrm>
                <a:off x="419100" y="630324"/>
                <a:ext cx="2417953" cy="67921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lnTo>
                      <a:pt x="0" y="10800"/>
                    </a:lnTo>
                    <a:cubicBezTo>
                      <a:pt x="0" y="7818"/>
                      <a:pt x="340" y="5118"/>
                      <a:pt x="889" y="3163"/>
                    </a:cubicBezTo>
                    <a:cubicBezTo>
                      <a:pt x="1438" y="1209"/>
                      <a:pt x="2196" y="0"/>
                      <a:pt x="3034" y="0"/>
                    </a:cubicBezTo>
                    <a:lnTo>
                      <a:pt x="18566" y="0"/>
                    </a:lnTo>
                    <a:cubicBezTo>
                      <a:pt x="19404" y="0"/>
                      <a:pt x="20162" y="1209"/>
                      <a:pt x="20711" y="3163"/>
                    </a:cubicBezTo>
                    <a:cubicBezTo>
                      <a:pt x="21260" y="5118"/>
                      <a:pt x="21600" y="7818"/>
                      <a:pt x="21600" y="10800"/>
                    </a:cubicBezTo>
                    <a:lnTo>
                      <a:pt x="21600" y="10800"/>
                    </a:lnTo>
                    <a:cubicBezTo>
                      <a:pt x="21600" y="13782"/>
                      <a:pt x="21260" y="16482"/>
                      <a:pt x="20711" y="18437"/>
                    </a:cubicBezTo>
                    <a:cubicBezTo>
                      <a:pt x="20162" y="20391"/>
                      <a:pt x="19404" y="21600"/>
                      <a:pt x="18566" y="21600"/>
                    </a:cubicBezTo>
                    <a:lnTo>
                      <a:pt x="3034" y="21600"/>
                    </a:lnTo>
                    <a:cubicBezTo>
                      <a:pt x="2196" y="21600"/>
                      <a:pt x="1438" y="20391"/>
                      <a:pt x="889" y="18437"/>
                    </a:cubicBezTo>
                    <a:cubicBezTo>
                      <a:pt x="340" y="16482"/>
                      <a:pt x="0" y="13782"/>
                      <a:pt x="0" y="10800"/>
                    </a:cubicBezTo>
                    <a:close/>
                  </a:path>
                </a:pathLst>
              </a:custGeom>
              <a:solidFill>
                <a:schemeClr val="accent1">
                  <a:alpha val="80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/>
                <a:endParaRPr/>
              </a:p>
            </p:txBody>
          </p:sp>
          <p:sp>
            <p:nvSpPr>
              <p:cNvPr id="46" name="Shape 11">
                <a:extLst>
                  <a:ext uri="{FF2B5EF4-FFF2-40B4-BE49-F238E27FC236}">
                    <a16:creationId xmlns:a16="http://schemas.microsoft.com/office/drawing/2014/main" id="{F1371EAB-AD73-C94B-ADD4-8982B8A7E43A}"/>
                  </a:ext>
                </a:extLst>
              </p:cNvPr>
              <p:cNvSpPr/>
              <p:nvPr/>
            </p:nvSpPr>
            <p:spPr>
              <a:xfrm>
                <a:off x="1527511" y="0"/>
                <a:ext cx="1309542" cy="130954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59" h="20559" extrusionOk="0">
                    <a:moveTo>
                      <a:pt x="1561" y="1561"/>
                    </a:moveTo>
                    <a:lnTo>
                      <a:pt x="1561" y="1561"/>
                    </a:lnTo>
                    <a:cubicBezTo>
                      <a:pt x="-521" y="3643"/>
                      <a:pt x="-521" y="7019"/>
                      <a:pt x="1561" y="9101"/>
                    </a:cubicBezTo>
                    <a:lnTo>
                      <a:pt x="11457" y="18997"/>
                    </a:lnTo>
                    <a:cubicBezTo>
                      <a:pt x="13539" y="21079"/>
                      <a:pt x="16915" y="21079"/>
                      <a:pt x="18997" y="18997"/>
                    </a:cubicBezTo>
                    <a:lnTo>
                      <a:pt x="18997" y="18997"/>
                    </a:lnTo>
                    <a:cubicBezTo>
                      <a:pt x="21079" y="16915"/>
                      <a:pt x="21079" y="13539"/>
                      <a:pt x="18997" y="11457"/>
                    </a:cubicBezTo>
                    <a:lnTo>
                      <a:pt x="9101" y="1561"/>
                    </a:lnTo>
                    <a:cubicBezTo>
                      <a:pt x="7019" y="-521"/>
                      <a:pt x="3643" y="-521"/>
                      <a:pt x="1561" y="1561"/>
                    </a:cubicBezTo>
                    <a:close/>
                  </a:path>
                </a:pathLst>
              </a:custGeom>
              <a:solidFill>
                <a:schemeClr val="accent1">
                  <a:alpha val="80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/>
                <a:endParaRPr/>
              </a:p>
            </p:txBody>
          </p:sp>
          <p:sp>
            <p:nvSpPr>
              <p:cNvPr id="47" name="Shape 12">
                <a:extLst>
                  <a:ext uri="{FF2B5EF4-FFF2-40B4-BE49-F238E27FC236}">
                    <a16:creationId xmlns:a16="http://schemas.microsoft.com/office/drawing/2014/main" id="{BBAAD730-7CE0-F845-8A0C-7D96C24029FD}"/>
                  </a:ext>
                </a:extLst>
              </p:cNvPr>
              <p:cNvSpPr/>
              <p:nvPr/>
            </p:nvSpPr>
            <p:spPr>
              <a:xfrm>
                <a:off x="1527511" y="630324"/>
                <a:ext cx="1309542" cy="130954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59" h="20559" extrusionOk="0">
                    <a:moveTo>
                      <a:pt x="18997" y="1561"/>
                    </a:moveTo>
                    <a:lnTo>
                      <a:pt x="18997" y="1561"/>
                    </a:lnTo>
                    <a:cubicBezTo>
                      <a:pt x="16915" y="-521"/>
                      <a:pt x="13539" y="-521"/>
                      <a:pt x="11457" y="1561"/>
                    </a:cubicBezTo>
                    <a:lnTo>
                      <a:pt x="1561" y="11457"/>
                    </a:lnTo>
                    <a:cubicBezTo>
                      <a:pt x="-521" y="13539"/>
                      <a:pt x="-521" y="16915"/>
                      <a:pt x="1561" y="18997"/>
                    </a:cubicBezTo>
                    <a:lnTo>
                      <a:pt x="1561" y="18997"/>
                    </a:lnTo>
                    <a:cubicBezTo>
                      <a:pt x="3643" y="21079"/>
                      <a:pt x="7019" y="21079"/>
                      <a:pt x="9101" y="18997"/>
                    </a:cubicBezTo>
                    <a:lnTo>
                      <a:pt x="18997" y="9101"/>
                    </a:lnTo>
                    <a:cubicBezTo>
                      <a:pt x="21079" y="7019"/>
                      <a:pt x="21079" y="3643"/>
                      <a:pt x="18997" y="1561"/>
                    </a:cubicBezTo>
                    <a:close/>
                  </a:path>
                </a:pathLst>
              </a:custGeom>
              <a:solidFill>
                <a:schemeClr val="accent1">
                  <a:alpha val="8000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/>
                <a:endParaRPr/>
              </a:p>
            </p:txBody>
          </p:sp>
        </p:grpSp>
        <p:grpSp>
          <p:nvGrpSpPr>
            <p:cNvPr id="6" name="Group 17">
              <a:extLst>
                <a:ext uri="{FF2B5EF4-FFF2-40B4-BE49-F238E27FC236}">
                  <a16:creationId xmlns:a16="http://schemas.microsoft.com/office/drawing/2014/main" id="{7DD4D753-B648-4B43-B352-0D7EFAF0A40B}"/>
                </a:ext>
              </a:extLst>
            </p:cNvPr>
            <p:cNvGrpSpPr>
              <a:grpSpLocks noChangeAspect="1"/>
            </p:cNvGrpSpPr>
            <p:nvPr/>
          </p:nvGrpSpPr>
          <p:grpSpPr>
            <a:xfrm rot="2592967">
              <a:off x="3845901" y="3621861"/>
              <a:ext cx="1788340" cy="2229083"/>
              <a:chOff x="0" y="0"/>
              <a:chExt cx="1939865" cy="2417952"/>
            </a:xfrm>
          </p:grpSpPr>
          <p:sp>
            <p:nvSpPr>
              <p:cNvPr id="42" name="Shape 14">
                <a:extLst>
                  <a:ext uri="{FF2B5EF4-FFF2-40B4-BE49-F238E27FC236}">
                    <a16:creationId xmlns:a16="http://schemas.microsoft.com/office/drawing/2014/main" id="{3675DA6F-BF52-9342-A2CB-A989A95AFA34}"/>
                  </a:ext>
                </a:extLst>
              </p:cNvPr>
              <p:cNvSpPr/>
              <p:nvPr/>
            </p:nvSpPr>
            <p:spPr>
              <a:xfrm>
                <a:off x="0" y="0"/>
                <a:ext cx="1309541" cy="130954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59" h="20559" extrusionOk="0">
                    <a:moveTo>
                      <a:pt x="1561" y="18997"/>
                    </a:moveTo>
                    <a:lnTo>
                      <a:pt x="1561" y="18997"/>
                    </a:lnTo>
                    <a:cubicBezTo>
                      <a:pt x="3643" y="21079"/>
                      <a:pt x="7019" y="21079"/>
                      <a:pt x="9101" y="18997"/>
                    </a:cubicBezTo>
                    <a:lnTo>
                      <a:pt x="18997" y="9101"/>
                    </a:lnTo>
                    <a:cubicBezTo>
                      <a:pt x="21079" y="7019"/>
                      <a:pt x="21079" y="3643"/>
                      <a:pt x="18997" y="1561"/>
                    </a:cubicBezTo>
                    <a:lnTo>
                      <a:pt x="18997" y="1561"/>
                    </a:lnTo>
                    <a:cubicBezTo>
                      <a:pt x="16915" y="-521"/>
                      <a:pt x="13539" y="-521"/>
                      <a:pt x="11457" y="1561"/>
                    </a:cubicBezTo>
                    <a:lnTo>
                      <a:pt x="1561" y="11457"/>
                    </a:lnTo>
                    <a:cubicBezTo>
                      <a:pt x="-521" y="13539"/>
                      <a:pt x="-521" y="16915"/>
                      <a:pt x="1561" y="18997"/>
                    </a:cubicBezTo>
                    <a:close/>
                  </a:path>
                </a:pathLst>
              </a:custGeom>
              <a:solidFill>
                <a:schemeClr val="accent4">
                  <a:alpha val="7981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/>
                <a:endParaRPr/>
              </a:p>
            </p:txBody>
          </p:sp>
          <p:sp>
            <p:nvSpPr>
              <p:cNvPr id="43" name="Shape 15">
                <a:extLst>
                  <a:ext uri="{FF2B5EF4-FFF2-40B4-BE49-F238E27FC236}">
                    <a16:creationId xmlns:a16="http://schemas.microsoft.com/office/drawing/2014/main" id="{B0611370-93A7-9E4B-B608-31A252DF9198}"/>
                  </a:ext>
                </a:extLst>
              </p:cNvPr>
              <p:cNvSpPr/>
              <p:nvPr/>
            </p:nvSpPr>
            <p:spPr>
              <a:xfrm>
                <a:off x="630325" y="0"/>
                <a:ext cx="679216" cy="241795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21600"/>
                    </a:moveTo>
                    <a:lnTo>
                      <a:pt x="10800" y="21600"/>
                    </a:lnTo>
                    <a:cubicBezTo>
                      <a:pt x="7818" y="21600"/>
                      <a:pt x="5118" y="21260"/>
                      <a:pt x="3163" y="20711"/>
                    </a:cubicBezTo>
                    <a:cubicBezTo>
                      <a:pt x="1209" y="20162"/>
                      <a:pt x="0" y="19404"/>
                      <a:pt x="0" y="18566"/>
                    </a:cubicBezTo>
                    <a:lnTo>
                      <a:pt x="0" y="3034"/>
                    </a:lnTo>
                    <a:cubicBezTo>
                      <a:pt x="0" y="2196"/>
                      <a:pt x="1209" y="1438"/>
                      <a:pt x="3163" y="889"/>
                    </a:cubicBezTo>
                    <a:cubicBezTo>
                      <a:pt x="5118" y="340"/>
                      <a:pt x="7818" y="0"/>
                      <a:pt x="10800" y="0"/>
                    </a:cubicBezTo>
                    <a:lnTo>
                      <a:pt x="10800" y="0"/>
                    </a:lnTo>
                    <a:cubicBezTo>
                      <a:pt x="13782" y="0"/>
                      <a:pt x="16482" y="340"/>
                      <a:pt x="18437" y="889"/>
                    </a:cubicBezTo>
                    <a:cubicBezTo>
                      <a:pt x="20391" y="1438"/>
                      <a:pt x="21600" y="2196"/>
                      <a:pt x="21600" y="3034"/>
                    </a:cubicBezTo>
                    <a:lnTo>
                      <a:pt x="21600" y="18566"/>
                    </a:lnTo>
                    <a:cubicBezTo>
                      <a:pt x="21600" y="19404"/>
                      <a:pt x="20391" y="20162"/>
                      <a:pt x="18437" y="20711"/>
                    </a:cubicBezTo>
                    <a:cubicBezTo>
                      <a:pt x="16482" y="21260"/>
                      <a:pt x="13782" y="21600"/>
                      <a:pt x="10800" y="21600"/>
                    </a:cubicBezTo>
                    <a:close/>
                  </a:path>
                </a:pathLst>
              </a:custGeom>
              <a:solidFill>
                <a:schemeClr val="accent4">
                  <a:alpha val="7981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/>
                <a:endParaRPr/>
              </a:p>
            </p:txBody>
          </p:sp>
          <p:sp>
            <p:nvSpPr>
              <p:cNvPr id="44" name="Shape 16">
                <a:extLst>
                  <a:ext uri="{FF2B5EF4-FFF2-40B4-BE49-F238E27FC236}">
                    <a16:creationId xmlns:a16="http://schemas.microsoft.com/office/drawing/2014/main" id="{141FFA20-FB24-3D45-B6BF-8783FDB339F9}"/>
                  </a:ext>
                </a:extLst>
              </p:cNvPr>
              <p:cNvSpPr/>
              <p:nvPr/>
            </p:nvSpPr>
            <p:spPr>
              <a:xfrm>
                <a:off x="630324" y="0"/>
                <a:ext cx="1309542" cy="130954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59" h="20559" extrusionOk="0">
                    <a:moveTo>
                      <a:pt x="1561" y="1561"/>
                    </a:moveTo>
                    <a:lnTo>
                      <a:pt x="1561" y="1561"/>
                    </a:lnTo>
                    <a:cubicBezTo>
                      <a:pt x="-521" y="3643"/>
                      <a:pt x="-521" y="7019"/>
                      <a:pt x="1561" y="9101"/>
                    </a:cubicBezTo>
                    <a:lnTo>
                      <a:pt x="11457" y="18997"/>
                    </a:lnTo>
                    <a:cubicBezTo>
                      <a:pt x="13539" y="21079"/>
                      <a:pt x="16915" y="21079"/>
                      <a:pt x="18997" y="18997"/>
                    </a:cubicBezTo>
                    <a:lnTo>
                      <a:pt x="18997" y="18997"/>
                    </a:lnTo>
                    <a:cubicBezTo>
                      <a:pt x="21079" y="16915"/>
                      <a:pt x="21079" y="13539"/>
                      <a:pt x="18997" y="11457"/>
                    </a:cubicBezTo>
                    <a:lnTo>
                      <a:pt x="9101" y="1561"/>
                    </a:lnTo>
                    <a:cubicBezTo>
                      <a:pt x="7019" y="-521"/>
                      <a:pt x="3643" y="-521"/>
                      <a:pt x="1561" y="1561"/>
                    </a:cubicBezTo>
                    <a:close/>
                  </a:path>
                </a:pathLst>
              </a:custGeom>
              <a:solidFill>
                <a:schemeClr val="accent4">
                  <a:alpha val="79810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/>
                <a:endParaRPr/>
              </a:p>
            </p:txBody>
          </p:sp>
        </p:grpSp>
        <p:grpSp>
          <p:nvGrpSpPr>
            <p:cNvPr id="7" name="Group 21">
              <a:extLst>
                <a:ext uri="{FF2B5EF4-FFF2-40B4-BE49-F238E27FC236}">
                  <a16:creationId xmlns:a16="http://schemas.microsoft.com/office/drawing/2014/main" id="{53CA3157-3482-3D46-B5B2-80CC8AD41D9B}"/>
                </a:ext>
              </a:extLst>
            </p:cNvPr>
            <p:cNvGrpSpPr>
              <a:grpSpLocks noChangeAspect="1"/>
            </p:cNvGrpSpPr>
            <p:nvPr/>
          </p:nvGrpSpPr>
          <p:grpSpPr>
            <a:xfrm rot="2592967" flipH="1">
              <a:off x="5532186" y="3809868"/>
              <a:ext cx="2229083" cy="1788340"/>
              <a:chOff x="419100" y="0"/>
              <a:chExt cx="2417952" cy="1939865"/>
            </a:xfrm>
          </p:grpSpPr>
          <p:sp>
            <p:nvSpPr>
              <p:cNvPr id="39" name="Shape 18">
                <a:extLst>
                  <a:ext uri="{FF2B5EF4-FFF2-40B4-BE49-F238E27FC236}">
                    <a16:creationId xmlns:a16="http://schemas.microsoft.com/office/drawing/2014/main" id="{53B9E63C-869D-C24F-A4D1-8101CC059F36}"/>
                  </a:ext>
                </a:extLst>
              </p:cNvPr>
              <p:cNvSpPr/>
              <p:nvPr/>
            </p:nvSpPr>
            <p:spPr>
              <a:xfrm>
                <a:off x="419100" y="630324"/>
                <a:ext cx="2417953" cy="67921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lnTo>
                      <a:pt x="0" y="10800"/>
                    </a:lnTo>
                    <a:cubicBezTo>
                      <a:pt x="0" y="7818"/>
                      <a:pt x="340" y="5118"/>
                      <a:pt x="889" y="3163"/>
                    </a:cubicBezTo>
                    <a:cubicBezTo>
                      <a:pt x="1438" y="1209"/>
                      <a:pt x="2196" y="0"/>
                      <a:pt x="3034" y="0"/>
                    </a:cubicBezTo>
                    <a:lnTo>
                      <a:pt x="18566" y="0"/>
                    </a:lnTo>
                    <a:cubicBezTo>
                      <a:pt x="19404" y="0"/>
                      <a:pt x="20162" y="1209"/>
                      <a:pt x="20711" y="3163"/>
                    </a:cubicBezTo>
                    <a:cubicBezTo>
                      <a:pt x="21260" y="5118"/>
                      <a:pt x="21600" y="7818"/>
                      <a:pt x="21600" y="10800"/>
                    </a:cubicBezTo>
                    <a:lnTo>
                      <a:pt x="21600" y="10800"/>
                    </a:lnTo>
                    <a:cubicBezTo>
                      <a:pt x="21600" y="13782"/>
                      <a:pt x="21260" y="16482"/>
                      <a:pt x="20711" y="18437"/>
                    </a:cubicBezTo>
                    <a:cubicBezTo>
                      <a:pt x="20162" y="20391"/>
                      <a:pt x="19404" y="21600"/>
                      <a:pt x="18566" y="21600"/>
                    </a:cubicBezTo>
                    <a:lnTo>
                      <a:pt x="3034" y="21600"/>
                    </a:lnTo>
                    <a:cubicBezTo>
                      <a:pt x="2196" y="21600"/>
                      <a:pt x="1438" y="20391"/>
                      <a:pt x="889" y="18437"/>
                    </a:cubicBezTo>
                    <a:cubicBezTo>
                      <a:pt x="340" y="16482"/>
                      <a:pt x="0" y="13782"/>
                      <a:pt x="0" y="10800"/>
                    </a:cubicBezTo>
                    <a:close/>
                  </a:path>
                </a:pathLst>
              </a:custGeom>
              <a:solidFill>
                <a:schemeClr val="accent3">
                  <a:alpha val="80092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/>
                <a:endParaRPr/>
              </a:p>
            </p:txBody>
          </p:sp>
          <p:sp>
            <p:nvSpPr>
              <p:cNvPr id="40" name="Shape 19">
                <a:extLst>
                  <a:ext uri="{FF2B5EF4-FFF2-40B4-BE49-F238E27FC236}">
                    <a16:creationId xmlns:a16="http://schemas.microsoft.com/office/drawing/2014/main" id="{F01FB506-16F6-ED44-A839-2C337C6425B9}"/>
                  </a:ext>
                </a:extLst>
              </p:cNvPr>
              <p:cNvSpPr/>
              <p:nvPr/>
            </p:nvSpPr>
            <p:spPr>
              <a:xfrm>
                <a:off x="1527511" y="0"/>
                <a:ext cx="1309542" cy="130954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59" h="20559" extrusionOk="0">
                    <a:moveTo>
                      <a:pt x="1561" y="1561"/>
                    </a:moveTo>
                    <a:lnTo>
                      <a:pt x="1561" y="1561"/>
                    </a:lnTo>
                    <a:cubicBezTo>
                      <a:pt x="-521" y="3643"/>
                      <a:pt x="-521" y="7019"/>
                      <a:pt x="1561" y="9101"/>
                    </a:cubicBezTo>
                    <a:lnTo>
                      <a:pt x="11457" y="18997"/>
                    </a:lnTo>
                    <a:cubicBezTo>
                      <a:pt x="13539" y="21079"/>
                      <a:pt x="16915" y="21079"/>
                      <a:pt x="18997" y="18997"/>
                    </a:cubicBezTo>
                    <a:lnTo>
                      <a:pt x="18997" y="18997"/>
                    </a:lnTo>
                    <a:cubicBezTo>
                      <a:pt x="21079" y="16915"/>
                      <a:pt x="21079" y="13539"/>
                      <a:pt x="18997" y="11457"/>
                    </a:cubicBezTo>
                    <a:lnTo>
                      <a:pt x="9101" y="1561"/>
                    </a:lnTo>
                    <a:cubicBezTo>
                      <a:pt x="7019" y="-521"/>
                      <a:pt x="3643" y="-521"/>
                      <a:pt x="1561" y="1561"/>
                    </a:cubicBezTo>
                    <a:close/>
                  </a:path>
                </a:pathLst>
              </a:custGeom>
              <a:solidFill>
                <a:schemeClr val="accent3">
                  <a:alpha val="80092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/>
                <a:endParaRPr/>
              </a:p>
            </p:txBody>
          </p:sp>
          <p:sp>
            <p:nvSpPr>
              <p:cNvPr id="41" name="Shape 20">
                <a:extLst>
                  <a:ext uri="{FF2B5EF4-FFF2-40B4-BE49-F238E27FC236}">
                    <a16:creationId xmlns:a16="http://schemas.microsoft.com/office/drawing/2014/main" id="{65F701D4-8F45-8542-86A2-6BE4A162F088}"/>
                  </a:ext>
                </a:extLst>
              </p:cNvPr>
              <p:cNvSpPr/>
              <p:nvPr/>
            </p:nvSpPr>
            <p:spPr>
              <a:xfrm>
                <a:off x="1527511" y="630324"/>
                <a:ext cx="1309542" cy="130954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559" h="20559" extrusionOk="0">
                    <a:moveTo>
                      <a:pt x="18997" y="1561"/>
                    </a:moveTo>
                    <a:lnTo>
                      <a:pt x="18997" y="1561"/>
                    </a:lnTo>
                    <a:cubicBezTo>
                      <a:pt x="16915" y="-521"/>
                      <a:pt x="13539" y="-521"/>
                      <a:pt x="11457" y="1561"/>
                    </a:cubicBezTo>
                    <a:lnTo>
                      <a:pt x="1561" y="11457"/>
                    </a:lnTo>
                    <a:cubicBezTo>
                      <a:pt x="-521" y="13539"/>
                      <a:pt x="-521" y="16915"/>
                      <a:pt x="1561" y="18997"/>
                    </a:cubicBezTo>
                    <a:lnTo>
                      <a:pt x="1561" y="18997"/>
                    </a:lnTo>
                    <a:cubicBezTo>
                      <a:pt x="3643" y="21079"/>
                      <a:pt x="7019" y="21079"/>
                      <a:pt x="9101" y="18997"/>
                    </a:cubicBezTo>
                    <a:lnTo>
                      <a:pt x="18997" y="9101"/>
                    </a:lnTo>
                    <a:cubicBezTo>
                      <a:pt x="21079" y="7019"/>
                      <a:pt x="21079" y="3643"/>
                      <a:pt x="18997" y="1561"/>
                    </a:cubicBezTo>
                    <a:close/>
                  </a:path>
                </a:pathLst>
              </a:custGeom>
              <a:solidFill>
                <a:schemeClr val="accent3">
                  <a:alpha val="80092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/>
                <a:endParaRPr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77C12A6B-BF91-5C48-A6A0-7679755C5AD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313588" y="1434973"/>
              <a:ext cx="4673855" cy="4673855"/>
              <a:chOff x="3919083" y="1496346"/>
              <a:chExt cx="4438976" cy="4438976"/>
            </a:xfrm>
          </p:grpSpPr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18DD5B7B-1845-304F-961A-04C3A5668A7F}"/>
                  </a:ext>
                </a:extLst>
              </p:cNvPr>
              <p:cNvCxnSpPr/>
              <p:nvPr/>
            </p:nvCxnSpPr>
            <p:spPr>
              <a:xfrm>
                <a:off x="6138571" y="1496346"/>
                <a:ext cx="0" cy="4438976"/>
              </a:xfrm>
              <a:prstGeom prst="line">
                <a:avLst/>
              </a:prstGeom>
              <a:ln w="12700">
                <a:solidFill>
                  <a:schemeClr val="accent6">
                    <a:lumMod val="85000"/>
                  </a:schemeClr>
                </a:solidFill>
                <a:prstDash val="sysDash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184619A3-D9E3-3144-A719-3C314E936881}"/>
                  </a:ext>
                </a:extLst>
              </p:cNvPr>
              <p:cNvCxnSpPr/>
              <p:nvPr/>
            </p:nvCxnSpPr>
            <p:spPr>
              <a:xfrm rot="5400000">
                <a:off x="6138571" y="1496346"/>
                <a:ext cx="0" cy="4438976"/>
              </a:xfrm>
              <a:prstGeom prst="line">
                <a:avLst/>
              </a:prstGeom>
              <a:ln w="12700">
                <a:solidFill>
                  <a:schemeClr val="accent6">
                    <a:lumMod val="85000"/>
                  </a:schemeClr>
                </a:solidFill>
                <a:prstDash val="sysDash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7" name="Group 86"/>
            <p:cNvGrpSpPr/>
            <p:nvPr/>
          </p:nvGrpSpPr>
          <p:grpSpPr>
            <a:xfrm>
              <a:off x="550398" y="4312649"/>
              <a:ext cx="2870030" cy="804131"/>
              <a:chOff x="550398" y="4312649"/>
              <a:chExt cx="2870030" cy="804131"/>
            </a:xfrm>
          </p:grpSpPr>
          <p:grpSp>
            <p:nvGrpSpPr>
              <p:cNvPr id="83" name="Group 82"/>
              <p:cNvGrpSpPr/>
              <p:nvPr/>
            </p:nvGrpSpPr>
            <p:grpSpPr>
              <a:xfrm>
                <a:off x="550398" y="4312649"/>
                <a:ext cx="2067514" cy="804131"/>
                <a:chOff x="509341" y="4312649"/>
                <a:chExt cx="2067514" cy="804131"/>
              </a:xfrm>
            </p:grpSpPr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69D32E82-2D38-E346-8F24-E716EE40E2A1}"/>
                    </a:ext>
                  </a:extLst>
                </p:cNvPr>
                <p:cNvSpPr txBox="1"/>
                <p:nvPr/>
              </p:nvSpPr>
              <p:spPr>
                <a:xfrm>
                  <a:off x="1720146" y="4312649"/>
                  <a:ext cx="856709" cy="338554"/>
                </a:xfrm>
                <a:prstGeom prst="rect">
                  <a:avLst/>
                </a:prstGeom>
                <a:noFill/>
              </p:spPr>
              <p:txBody>
                <a:bodyPr wrap="none" lIns="0" rIns="0" rtlCol="0">
                  <a:spAutoFit/>
                </a:bodyPr>
                <a:lstStyle/>
                <a:p>
                  <a:pPr algn="r"/>
                  <a:r>
                    <a:rPr lang="en-US" sz="1600" b="1" dirty="0" smtClean="0">
                      <a:solidFill>
                        <a:schemeClr val="accent4"/>
                      </a:solidFill>
                      <a:ea typeface="Roboto Black" panose="02000000000000000000" pitchFamily="2" charset="0"/>
                      <a:cs typeface="Open Sans" charset="0"/>
                    </a:rPr>
                    <a:t>Weakness</a:t>
                  </a:r>
                  <a:endParaRPr lang="en-US" sz="1600" b="1" dirty="0">
                    <a:solidFill>
                      <a:schemeClr val="accent4"/>
                    </a:solidFill>
                    <a:ea typeface="Roboto Black" panose="02000000000000000000" pitchFamily="2" charset="0"/>
                    <a:cs typeface="Open Sans" charset="0"/>
                  </a:endParaRPr>
                </a:p>
              </p:txBody>
            </p:sp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CC934847-1FD6-BF4B-B627-97DDB48AF48A}"/>
                    </a:ext>
                  </a:extLst>
                </p:cNvPr>
                <p:cNvSpPr txBox="1"/>
                <p:nvPr/>
              </p:nvSpPr>
              <p:spPr>
                <a:xfrm flipH="1">
                  <a:off x="509341" y="4562782"/>
                  <a:ext cx="2067514" cy="553998"/>
                </a:xfrm>
                <a:prstGeom prst="rect">
                  <a:avLst/>
                </a:prstGeom>
                <a:noFill/>
              </p:spPr>
              <p:txBody>
                <a:bodyPr wrap="square" lIns="0" rIns="0" rtlCol="0">
                  <a:spAutoFit/>
                </a:bodyPr>
                <a:lstStyle/>
                <a:p>
                  <a:pPr algn="r"/>
                  <a:r>
                    <a:rPr lang="en-US" sz="1000" i="1" dirty="0">
                      <a:solidFill>
                        <a:schemeClr val="accent5">
                          <a:lumMod val="75000"/>
                          <a:lumOff val="25000"/>
                        </a:schemeClr>
                      </a:solidFill>
                    </a:rPr>
                    <a:t>This slide is 100% editable. Adjust it as per your requirements and catches your viewers consideration</a:t>
                  </a:r>
                  <a:r>
                    <a:rPr lang="en-US" sz="1000" i="1" dirty="0" smtClean="0">
                      <a:solidFill>
                        <a:schemeClr val="accent5">
                          <a:lumMod val="75000"/>
                          <a:lumOff val="25000"/>
                        </a:schemeClr>
                      </a:solidFill>
                    </a:rPr>
                    <a:t>.</a:t>
                  </a:r>
                  <a:endParaRPr lang="en-US" sz="1000" i="1" dirty="0">
                    <a:solidFill>
                      <a:schemeClr val="accent5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p:grpSp>
          <p:grpSp>
            <p:nvGrpSpPr>
              <p:cNvPr id="79" name="Group 78"/>
              <p:cNvGrpSpPr/>
              <p:nvPr/>
            </p:nvGrpSpPr>
            <p:grpSpPr>
              <a:xfrm>
                <a:off x="2772425" y="4390714"/>
                <a:ext cx="648003" cy="648000"/>
                <a:chOff x="2772425" y="4328594"/>
                <a:chExt cx="648003" cy="648000"/>
              </a:xfrm>
            </p:grpSpPr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4EA3A300-EEF9-A747-890A-6B21EE8E76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772425" y="4328594"/>
                  <a:ext cx="648003" cy="648000"/>
                </a:xfrm>
                <a:prstGeom prst="ellipse">
                  <a:avLst/>
                </a:prstGeom>
                <a:solidFill>
                  <a:schemeClr val="accent4"/>
                </a:solidFill>
                <a:ln/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sz="2400" dirty="0">
                    <a:solidFill>
                      <a:schemeClr val="bg1"/>
                    </a:solidFill>
                    <a:latin typeface="FontAwesome" pitchFamily="2" charset="0"/>
                  </a:endParaRPr>
                </a:p>
              </p:txBody>
            </p:sp>
            <p:grpSp>
              <p:nvGrpSpPr>
                <p:cNvPr id="59" name="Group 58"/>
                <p:cNvGrpSpPr/>
                <p:nvPr/>
              </p:nvGrpSpPr>
              <p:grpSpPr>
                <a:xfrm>
                  <a:off x="2933784" y="4490848"/>
                  <a:ext cx="325285" cy="323493"/>
                  <a:chOff x="4949659" y="3978504"/>
                  <a:chExt cx="357814" cy="355842"/>
                </a:xfrm>
                <a:solidFill>
                  <a:schemeClr val="accent6"/>
                </a:solidFill>
              </p:grpSpPr>
              <p:sp>
                <p:nvSpPr>
                  <p:cNvPr id="60" name="Freeform 12"/>
                  <p:cNvSpPr>
                    <a:spLocks/>
                  </p:cNvSpPr>
                  <p:nvPr/>
                </p:nvSpPr>
                <p:spPr bwMode="auto">
                  <a:xfrm>
                    <a:off x="5128073" y="3978504"/>
                    <a:ext cx="179400" cy="178414"/>
                  </a:xfrm>
                  <a:custGeom>
                    <a:avLst/>
                    <a:gdLst>
                      <a:gd name="T0" fmla="*/ 115 w 132"/>
                      <a:gd name="T1" fmla="*/ 18 h 133"/>
                      <a:gd name="T2" fmla="*/ 50 w 132"/>
                      <a:gd name="T3" fmla="*/ 18 h 133"/>
                      <a:gd name="T4" fmla="*/ 16 w 132"/>
                      <a:gd name="T5" fmla="*/ 52 h 133"/>
                      <a:gd name="T6" fmla="*/ 6 w 132"/>
                      <a:gd name="T7" fmla="*/ 101 h 133"/>
                      <a:gd name="T8" fmla="*/ 26 w 132"/>
                      <a:gd name="T9" fmla="*/ 81 h 133"/>
                      <a:gd name="T10" fmla="*/ 33 w 132"/>
                      <a:gd name="T11" fmla="*/ 67 h 133"/>
                      <a:gd name="T12" fmla="*/ 66 w 132"/>
                      <a:gd name="T13" fmla="*/ 34 h 133"/>
                      <a:gd name="T14" fmla="*/ 99 w 132"/>
                      <a:gd name="T15" fmla="*/ 34 h 133"/>
                      <a:gd name="T16" fmla="*/ 99 w 132"/>
                      <a:gd name="T17" fmla="*/ 67 h 133"/>
                      <a:gd name="T18" fmla="*/ 66 w 132"/>
                      <a:gd name="T19" fmla="*/ 100 h 133"/>
                      <a:gd name="T20" fmla="*/ 52 w 132"/>
                      <a:gd name="T21" fmla="*/ 107 h 133"/>
                      <a:gd name="T22" fmla="*/ 32 w 132"/>
                      <a:gd name="T23" fmla="*/ 126 h 133"/>
                      <a:gd name="T24" fmla="*/ 81 w 132"/>
                      <a:gd name="T25" fmla="*/ 116 h 133"/>
                      <a:gd name="T26" fmla="*/ 115 w 132"/>
                      <a:gd name="T27" fmla="*/ 83 h 133"/>
                      <a:gd name="T28" fmla="*/ 115 w 132"/>
                      <a:gd name="T29" fmla="*/ 18 h 1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32" h="133">
                        <a:moveTo>
                          <a:pt x="115" y="18"/>
                        </a:moveTo>
                        <a:cubicBezTo>
                          <a:pt x="97" y="0"/>
                          <a:pt x="68" y="0"/>
                          <a:pt x="50" y="18"/>
                        </a:cubicBezTo>
                        <a:cubicBezTo>
                          <a:pt x="16" y="52"/>
                          <a:pt x="16" y="52"/>
                          <a:pt x="16" y="52"/>
                        </a:cubicBezTo>
                        <a:cubicBezTo>
                          <a:pt x="3" y="65"/>
                          <a:pt x="0" y="85"/>
                          <a:pt x="6" y="101"/>
                        </a:cubicBezTo>
                        <a:cubicBezTo>
                          <a:pt x="26" y="81"/>
                          <a:pt x="26" y="81"/>
                          <a:pt x="26" y="81"/>
                        </a:cubicBezTo>
                        <a:cubicBezTo>
                          <a:pt x="26" y="76"/>
                          <a:pt x="29" y="71"/>
                          <a:pt x="33" y="67"/>
                        </a:cubicBezTo>
                        <a:cubicBezTo>
                          <a:pt x="66" y="34"/>
                          <a:pt x="66" y="34"/>
                          <a:pt x="66" y="34"/>
                        </a:cubicBezTo>
                        <a:cubicBezTo>
                          <a:pt x="76" y="25"/>
                          <a:pt x="90" y="25"/>
                          <a:pt x="99" y="34"/>
                        </a:cubicBezTo>
                        <a:cubicBezTo>
                          <a:pt x="108" y="43"/>
                          <a:pt x="108" y="57"/>
                          <a:pt x="99" y="67"/>
                        </a:cubicBezTo>
                        <a:cubicBezTo>
                          <a:pt x="66" y="100"/>
                          <a:pt x="66" y="100"/>
                          <a:pt x="66" y="100"/>
                        </a:cubicBezTo>
                        <a:cubicBezTo>
                          <a:pt x="62" y="104"/>
                          <a:pt x="57" y="106"/>
                          <a:pt x="52" y="107"/>
                        </a:cubicBezTo>
                        <a:cubicBezTo>
                          <a:pt x="32" y="126"/>
                          <a:pt x="32" y="126"/>
                          <a:pt x="32" y="126"/>
                        </a:cubicBezTo>
                        <a:cubicBezTo>
                          <a:pt x="48" y="133"/>
                          <a:pt x="68" y="129"/>
                          <a:pt x="81" y="116"/>
                        </a:cubicBezTo>
                        <a:cubicBezTo>
                          <a:pt x="115" y="83"/>
                          <a:pt x="115" y="83"/>
                          <a:pt x="115" y="83"/>
                        </a:cubicBezTo>
                        <a:cubicBezTo>
                          <a:pt x="132" y="65"/>
                          <a:pt x="132" y="36"/>
                          <a:pt x="115" y="1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61" name="Freeform 13"/>
                  <p:cNvSpPr>
                    <a:spLocks/>
                  </p:cNvSpPr>
                  <p:nvPr/>
                </p:nvSpPr>
                <p:spPr bwMode="auto">
                  <a:xfrm>
                    <a:off x="4949659" y="4155932"/>
                    <a:ext cx="178415" cy="178414"/>
                  </a:xfrm>
                  <a:custGeom>
                    <a:avLst/>
                    <a:gdLst>
                      <a:gd name="T0" fmla="*/ 126 w 132"/>
                      <a:gd name="T1" fmla="*/ 33 h 133"/>
                      <a:gd name="T2" fmla="*/ 106 w 132"/>
                      <a:gd name="T3" fmla="*/ 52 h 133"/>
                      <a:gd name="T4" fmla="*/ 100 w 132"/>
                      <a:gd name="T5" fmla="*/ 66 h 133"/>
                      <a:gd name="T6" fmla="*/ 66 w 132"/>
                      <a:gd name="T7" fmla="*/ 100 h 133"/>
                      <a:gd name="T8" fmla="*/ 33 w 132"/>
                      <a:gd name="T9" fmla="*/ 100 h 133"/>
                      <a:gd name="T10" fmla="*/ 33 w 132"/>
                      <a:gd name="T11" fmla="*/ 67 h 133"/>
                      <a:gd name="T12" fmla="*/ 67 w 132"/>
                      <a:gd name="T13" fmla="*/ 33 h 133"/>
                      <a:gd name="T14" fmla="*/ 81 w 132"/>
                      <a:gd name="T15" fmla="*/ 27 h 133"/>
                      <a:gd name="T16" fmla="*/ 100 w 132"/>
                      <a:gd name="T17" fmla="*/ 7 h 133"/>
                      <a:gd name="T18" fmla="*/ 51 w 132"/>
                      <a:gd name="T19" fmla="*/ 17 h 133"/>
                      <a:gd name="T20" fmla="*/ 18 w 132"/>
                      <a:gd name="T21" fmla="*/ 51 h 133"/>
                      <a:gd name="T22" fmla="*/ 18 w 132"/>
                      <a:gd name="T23" fmla="*/ 115 h 133"/>
                      <a:gd name="T24" fmla="*/ 82 w 132"/>
                      <a:gd name="T25" fmla="*/ 115 h 133"/>
                      <a:gd name="T26" fmla="*/ 116 w 132"/>
                      <a:gd name="T27" fmla="*/ 82 h 133"/>
                      <a:gd name="T28" fmla="*/ 126 w 132"/>
                      <a:gd name="T29" fmla="*/ 33 h 1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32" h="133">
                        <a:moveTo>
                          <a:pt x="126" y="33"/>
                        </a:moveTo>
                        <a:cubicBezTo>
                          <a:pt x="125" y="33"/>
                          <a:pt x="105" y="53"/>
                          <a:pt x="106" y="52"/>
                        </a:cubicBezTo>
                        <a:cubicBezTo>
                          <a:pt x="106" y="57"/>
                          <a:pt x="103" y="62"/>
                          <a:pt x="100" y="66"/>
                        </a:cubicBezTo>
                        <a:cubicBezTo>
                          <a:pt x="66" y="100"/>
                          <a:pt x="66" y="100"/>
                          <a:pt x="66" y="100"/>
                        </a:cubicBezTo>
                        <a:cubicBezTo>
                          <a:pt x="57" y="109"/>
                          <a:pt x="42" y="109"/>
                          <a:pt x="33" y="100"/>
                        </a:cubicBezTo>
                        <a:cubicBezTo>
                          <a:pt x="24" y="91"/>
                          <a:pt x="24" y="76"/>
                          <a:pt x="33" y="67"/>
                        </a:cubicBezTo>
                        <a:cubicBezTo>
                          <a:pt x="67" y="33"/>
                          <a:pt x="67" y="33"/>
                          <a:pt x="67" y="33"/>
                        </a:cubicBezTo>
                        <a:cubicBezTo>
                          <a:pt x="71" y="29"/>
                          <a:pt x="76" y="27"/>
                          <a:pt x="81" y="27"/>
                        </a:cubicBezTo>
                        <a:cubicBezTo>
                          <a:pt x="100" y="7"/>
                          <a:pt x="100" y="7"/>
                          <a:pt x="100" y="7"/>
                        </a:cubicBezTo>
                        <a:cubicBezTo>
                          <a:pt x="84" y="0"/>
                          <a:pt x="64" y="4"/>
                          <a:pt x="51" y="17"/>
                        </a:cubicBezTo>
                        <a:cubicBezTo>
                          <a:pt x="18" y="51"/>
                          <a:pt x="18" y="51"/>
                          <a:pt x="18" y="51"/>
                        </a:cubicBezTo>
                        <a:cubicBezTo>
                          <a:pt x="0" y="69"/>
                          <a:pt x="0" y="97"/>
                          <a:pt x="18" y="115"/>
                        </a:cubicBezTo>
                        <a:cubicBezTo>
                          <a:pt x="36" y="133"/>
                          <a:pt x="65" y="133"/>
                          <a:pt x="82" y="115"/>
                        </a:cubicBezTo>
                        <a:cubicBezTo>
                          <a:pt x="116" y="82"/>
                          <a:pt x="116" y="82"/>
                          <a:pt x="116" y="82"/>
                        </a:cubicBezTo>
                        <a:cubicBezTo>
                          <a:pt x="129" y="69"/>
                          <a:pt x="132" y="49"/>
                          <a:pt x="126" y="3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62" name="Freeform 14"/>
                  <p:cNvSpPr>
                    <a:spLocks/>
                  </p:cNvSpPr>
                  <p:nvPr/>
                </p:nvSpPr>
                <p:spPr bwMode="auto">
                  <a:xfrm>
                    <a:off x="5104416" y="4132275"/>
                    <a:ext cx="12815" cy="13800"/>
                  </a:xfrm>
                  <a:custGeom>
                    <a:avLst/>
                    <a:gdLst>
                      <a:gd name="T0" fmla="*/ 13 w 13"/>
                      <a:gd name="T1" fmla="*/ 0 h 14"/>
                      <a:gd name="T2" fmla="*/ 13 w 13"/>
                      <a:gd name="T3" fmla="*/ 14 h 14"/>
                      <a:gd name="T4" fmla="*/ 0 w 13"/>
                      <a:gd name="T5" fmla="*/ 14 h 14"/>
                      <a:gd name="T6" fmla="*/ 13 w 13"/>
                      <a:gd name="T7" fmla="*/ 0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3" h="14">
                        <a:moveTo>
                          <a:pt x="13" y="0"/>
                        </a:moveTo>
                        <a:lnTo>
                          <a:pt x="13" y="14"/>
                        </a:lnTo>
                        <a:lnTo>
                          <a:pt x="0" y="14"/>
                        </a:lnTo>
                        <a:lnTo>
                          <a:pt x="13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63" name="Freeform 15"/>
                  <p:cNvSpPr>
                    <a:spLocks/>
                  </p:cNvSpPr>
                  <p:nvPr/>
                </p:nvSpPr>
                <p:spPr bwMode="auto">
                  <a:xfrm>
                    <a:off x="5137930" y="4167761"/>
                    <a:ext cx="14786" cy="13800"/>
                  </a:xfrm>
                  <a:custGeom>
                    <a:avLst/>
                    <a:gdLst>
                      <a:gd name="T0" fmla="*/ 15 w 15"/>
                      <a:gd name="T1" fmla="*/ 0 h 14"/>
                      <a:gd name="T2" fmla="*/ 1 w 15"/>
                      <a:gd name="T3" fmla="*/ 14 h 14"/>
                      <a:gd name="T4" fmla="*/ 0 w 15"/>
                      <a:gd name="T5" fmla="*/ 0 h 14"/>
                      <a:gd name="T6" fmla="*/ 15 w 15"/>
                      <a:gd name="T7" fmla="*/ 0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5" h="14">
                        <a:moveTo>
                          <a:pt x="15" y="0"/>
                        </a:moveTo>
                        <a:lnTo>
                          <a:pt x="1" y="14"/>
                        </a:lnTo>
                        <a:lnTo>
                          <a:pt x="0" y="0"/>
                        </a:lnTo>
                        <a:lnTo>
                          <a:pt x="15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64" name="Freeform 16"/>
                  <p:cNvSpPr>
                    <a:spLocks/>
                  </p:cNvSpPr>
                  <p:nvPr/>
                </p:nvSpPr>
                <p:spPr bwMode="auto">
                  <a:xfrm>
                    <a:off x="5128073" y="4073132"/>
                    <a:ext cx="83786" cy="82800"/>
                  </a:xfrm>
                  <a:custGeom>
                    <a:avLst/>
                    <a:gdLst>
                      <a:gd name="T0" fmla="*/ 58 w 62"/>
                      <a:gd name="T1" fmla="*/ 18 h 61"/>
                      <a:gd name="T2" fmla="*/ 24 w 62"/>
                      <a:gd name="T3" fmla="*/ 52 h 61"/>
                      <a:gd name="T4" fmla="*/ 15 w 62"/>
                      <a:gd name="T5" fmla="*/ 61 h 61"/>
                      <a:gd name="T6" fmla="*/ 14 w 62"/>
                      <a:gd name="T7" fmla="*/ 48 h 61"/>
                      <a:gd name="T8" fmla="*/ 0 w 62"/>
                      <a:gd name="T9" fmla="*/ 47 h 61"/>
                      <a:gd name="T10" fmla="*/ 10 w 62"/>
                      <a:gd name="T11" fmla="*/ 38 h 61"/>
                      <a:gd name="T12" fmla="*/ 44 w 62"/>
                      <a:gd name="T13" fmla="*/ 4 h 61"/>
                      <a:gd name="T14" fmla="*/ 58 w 62"/>
                      <a:gd name="T15" fmla="*/ 4 h 61"/>
                      <a:gd name="T16" fmla="*/ 58 w 62"/>
                      <a:gd name="T17" fmla="*/ 18 h 6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2" h="61">
                        <a:moveTo>
                          <a:pt x="58" y="18"/>
                        </a:moveTo>
                        <a:cubicBezTo>
                          <a:pt x="24" y="52"/>
                          <a:pt x="24" y="52"/>
                          <a:pt x="24" y="52"/>
                        </a:cubicBezTo>
                        <a:cubicBezTo>
                          <a:pt x="15" y="61"/>
                          <a:pt x="15" y="61"/>
                          <a:pt x="15" y="61"/>
                        </a:cubicBezTo>
                        <a:cubicBezTo>
                          <a:pt x="14" y="48"/>
                          <a:pt x="14" y="48"/>
                          <a:pt x="14" y="48"/>
                        </a:cubicBezTo>
                        <a:cubicBezTo>
                          <a:pt x="0" y="47"/>
                          <a:pt x="0" y="47"/>
                          <a:pt x="0" y="47"/>
                        </a:cubicBezTo>
                        <a:cubicBezTo>
                          <a:pt x="10" y="38"/>
                          <a:pt x="10" y="38"/>
                          <a:pt x="10" y="38"/>
                        </a:cubicBezTo>
                        <a:cubicBezTo>
                          <a:pt x="44" y="4"/>
                          <a:pt x="44" y="4"/>
                          <a:pt x="44" y="4"/>
                        </a:cubicBezTo>
                        <a:cubicBezTo>
                          <a:pt x="48" y="0"/>
                          <a:pt x="54" y="0"/>
                          <a:pt x="58" y="4"/>
                        </a:cubicBezTo>
                        <a:cubicBezTo>
                          <a:pt x="62" y="8"/>
                          <a:pt x="62" y="14"/>
                          <a:pt x="58" y="1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65" name="Freeform 17"/>
                  <p:cNvSpPr>
                    <a:spLocks/>
                  </p:cNvSpPr>
                  <p:nvPr/>
                </p:nvSpPr>
                <p:spPr bwMode="auto">
                  <a:xfrm>
                    <a:off x="5104416" y="4132275"/>
                    <a:ext cx="12815" cy="13800"/>
                  </a:xfrm>
                  <a:custGeom>
                    <a:avLst/>
                    <a:gdLst>
                      <a:gd name="T0" fmla="*/ 13 w 13"/>
                      <a:gd name="T1" fmla="*/ 14 h 14"/>
                      <a:gd name="T2" fmla="*/ 0 w 13"/>
                      <a:gd name="T3" fmla="*/ 14 h 14"/>
                      <a:gd name="T4" fmla="*/ 13 w 13"/>
                      <a:gd name="T5" fmla="*/ 0 h 14"/>
                      <a:gd name="T6" fmla="*/ 13 w 13"/>
                      <a:gd name="T7" fmla="*/ 14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3" h="14">
                        <a:moveTo>
                          <a:pt x="13" y="14"/>
                        </a:moveTo>
                        <a:lnTo>
                          <a:pt x="0" y="14"/>
                        </a:lnTo>
                        <a:lnTo>
                          <a:pt x="13" y="0"/>
                        </a:lnTo>
                        <a:lnTo>
                          <a:pt x="13" y="14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66" name="Freeform 18"/>
                  <p:cNvSpPr>
                    <a:spLocks/>
                  </p:cNvSpPr>
                  <p:nvPr/>
                </p:nvSpPr>
                <p:spPr bwMode="auto">
                  <a:xfrm>
                    <a:off x="5137930" y="4167761"/>
                    <a:ext cx="14786" cy="13800"/>
                  </a:xfrm>
                  <a:custGeom>
                    <a:avLst/>
                    <a:gdLst>
                      <a:gd name="T0" fmla="*/ 15 w 15"/>
                      <a:gd name="T1" fmla="*/ 0 h 14"/>
                      <a:gd name="T2" fmla="*/ 1 w 15"/>
                      <a:gd name="T3" fmla="*/ 14 h 14"/>
                      <a:gd name="T4" fmla="*/ 0 w 15"/>
                      <a:gd name="T5" fmla="*/ 0 h 14"/>
                      <a:gd name="T6" fmla="*/ 15 w 15"/>
                      <a:gd name="T7" fmla="*/ 0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5" h="14">
                        <a:moveTo>
                          <a:pt x="15" y="0"/>
                        </a:moveTo>
                        <a:lnTo>
                          <a:pt x="1" y="14"/>
                        </a:lnTo>
                        <a:lnTo>
                          <a:pt x="0" y="0"/>
                        </a:lnTo>
                        <a:lnTo>
                          <a:pt x="15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67" name="Freeform 19"/>
                  <p:cNvSpPr>
                    <a:spLocks/>
                  </p:cNvSpPr>
                  <p:nvPr/>
                </p:nvSpPr>
                <p:spPr bwMode="auto">
                  <a:xfrm>
                    <a:off x="5044288" y="4157903"/>
                    <a:ext cx="87729" cy="82800"/>
                  </a:xfrm>
                  <a:custGeom>
                    <a:avLst/>
                    <a:gdLst>
                      <a:gd name="T0" fmla="*/ 61 w 65"/>
                      <a:gd name="T1" fmla="*/ 14 h 61"/>
                      <a:gd name="T2" fmla="*/ 52 w 65"/>
                      <a:gd name="T3" fmla="*/ 23 h 61"/>
                      <a:gd name="T4" fmla="*/ 18 w 65"/>
                      <a:gd name="T5" fmla="*/ 57 h 61"/>
                      <a:gd name="T6" fmla="*/ 4 w 65"/>
                      <a:gd name="T7" fmla="*/ 57 h 61"/>
                      <a:gd name="T8" fmla="*/ 4 w 65"/>
                      <a:gd name="T9" fmla="*/ 43 h 61"/>
                      <a:gd name="T10" fmla="*/ 47 w 65"/>
                      <a:gd name="T11" fmla="*/ 0 h 61"/>
                      <a:gd name="T12" fmla="*/ 48 w 65"/>
                      <a:gd name="T13" fmla="*/ 13 h 61"/>
                      <a:gd name="T14" fmla="*/ 61 w 65"/>
                      <a:gd name="T15" fmla="*/ 14 h 6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65" h="61">
                        <a:moveTo>
                          <a:pt x="61" y="14"/>
                        </a:moveTo>
                        <a:cubicBezTo>
                          <a:pt x="52" y="23"/>
                          <a:pt x="52" y="23"/>
                          <a:pt x="52" y="23"/>
                        </a:cubicBezTo>
                        <a:cubicBezTo>
                          <a:pt x="48" y="27"/>
                          <a:pt x="65" y="10"/>
                          <a:pt x="18" y="57"/>
                        </a:cubicBezTo>
                        <a:cubicBezTo>
                          <a:pt x="14" y="61"/>
                          <a:pt x="7" y="61"/>
                          <a:pt x="4" y="57"/>
                        </a:cubicBezTo>
                        <a:cubicBezTo>
                          <a:pt x="0" y="53"/>
                          <a:pt x="0" y="47"/>
                          <a:pt x="4" y="43"/>
                        </a:cubicBezTo>
                        <a:cubicBezTo>
                          <a:pt x="47" y="0"/>
                          <a:pt x="47" y="0"/>
                          <a:pt x="47" y="0"/>
                        </a:cubicBezTo>
                        <a:cubicBezTo>
                          <a:pt x="48" y="13"/>
                          <a:pt x="48" y="13"/>
                          <a:pt x="48" y="13"/>
                        </a:cubicBezTo>
                        <a:lnTo>
                          <a:pt x="61" y="14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68" name="Freeform 20"/>
                  <p:cNvSpPr>
                    <a:spLocks/>
                  </p:cNvSpPr>
                  <p:nvPr/>
                </p:nvSpPr>
                <p:spPr bwMode="auto">
                  <a:xfrm>
                    <a:off x="5167502" y="4175646"/>
                    <a:ext cx="36472" cy="17743"/>
                  </a:xfrm>
                  <a:custGeom>
                    <a:avLst/>
                    <a:gdLst>
                      <a:gd name="T0" fmla="*/ 21 w 27"/>
                      <a:gd name="T1" fmla="*/ 12 h 13"/>
                      <a:gd name="T2" fmla="*/ 4 w 27"/>
                      <a:gd name="T3" fmla="*/ 8 h 13"/>
                      <a:gd name="T4" fmla="*/ 1 w 27"/>
                      <a:gd name="T5" fmla="*/ 3 h 13"/>
                      <a:gd name="T6" fmla="*/ 6 w 27"/>
                      <a:gd name="T7" fmla="*/ 0 h 13"/>
                      <a:gd name="T8" fmla="*/ 23 w 27"/>
                      <a:gd name="T9" fmla="*/ 5 h 13"/>
                      <a:gd name="T10" fmla="*/ 26 w 27"/>
                      <a:gd name="T11" fmla="*/ 10 h 13"/>
                      <a:gd name="T12" fmla="*/ 21 w 27"/>
                      <a:gd name="T13" fmla="*/ 12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27" h="13">
                        <a:moveTo>
                          <a:pt x="21" y="12"/>
                        </a:moveTo>
                        <a:cubicBezTo>
                          <a:pt x="4" y="8"/>
                          <a:pt x="4" y="8"/>
                          <a:pt x="4" y="8"/>
                        </a:cubicBezTo>
                        <a:cubicBezTo>
                          <a:pt x="2" y="8"/>
                          <a:pt x="0" y="5"/>
                          <a:pt x="1" y="3"/>
                        </a:cubicBezTo>
                        <a:cubicBezTo>
                          <a:pt x="1" y="1"/>
                          <a:pt x="4" y="0"/>
                          <a:pt x="6" y="0"/>
                        </a:cubicBezTo>
                        <a:cubicBezTo>
                          <a:pt x="23" y="5"/>
                          <a:pt x="23" y="5"/>
                          <a:pt x="23" y="5"/>
                        </a:cubicBezTo>
                        <a:cubicBezTo>
                          <a:pt x="25" y="5"/>
                          <a:pt x="27" y="8"/>
                          <a:pt x="26" y="10"/>
                        </a:cubicBezTo>
                        <a:cubicBezTo>
                          <a:pt x="26" y="12"/>
                          <a:pt x="23" y="13"/>
                          <a:pt x="21" y="1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69" name="Freeform 21"/>
                  <p:cNvSpPr>
                    <a:spLocks/>
                  </p:cNvSpPr>
                  <p:nvPr/>
                </p:nvSpPr>
                <p:spPr bwMode="auto">
                  <a:xfrm>
                    <a:off x="5147787" y="4197332"/>
                    <a:ext cx="16757" cy="34500"/>
                  </a:xfrm>
                  <a:custGeom>
                    <a:avLst/>
                    <a:gdLst>
                      <a:gd name="T0" fmla="*/ 5 w 13"/>
                      <a:gd name="T1" fmla="*/ 22 h 26"/>
                      <a:gd name="T2" fmla="*/ 0 w 13"/>
                      <a:gd name="T3" fmla="*/ 5 h 26"/>
                      <a:gd name="T4" fmla="*/ 3 w 13"/>
                      <a:gd name="T5" fmla="*/ 0 h 26"/>
                      <a:gd name="T6" fmla="*/ 8 w 13"/>
                      <a:gd name="T7" fmla="*/ 3 h 26"/>
                      <a:gd name="T8" fmla="*/ 12 w 13"/>
                      <a:gd name="T9" fmla="*/ 20 h 26"/>
                      <a:gd name="T10" fmla="*/ 10 w 13"/>
                      <a:gd name="T11" fmla="*/ 25 h 26"/>
                      <a:gd name="T12" fmla="*/ 5 w 13"/>
                      <a:gd name="T13" fmla="*/ 22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3" h="26">
                        <a:moveTo>
                          <a:pt x="5" y="22"/>
                        </a:moveTo>
                        <a:cubicBezTo>
                          <a:pt x="0" y="5"/>
                          <a:pt x="0" y="5"/>
                          <a:pt x="0" y="5"/>
                        </a:cubicBezTo>
                        <a:cubicBezTo>
                          <a:pt x="0" y="3"/>
                          <a:pt x="1" y="0"/>
                          <a:pt x="3" y="0"/>
                        </a:cubicBezTo>
                        <a:cubicBezTo>
                          <a:pt x="5" y="0"/>
                          <a:pt x="8" y="1"/>
                          <a:pt x="8" y="3"/>
                        </a:cubicBezTo>
                        <a:cubicBezTo>
                          <a:pt x="12" y="20"/>
                          <a:pt x="12" y="20"/>
                          <a:pt x="12" y="20"/>
                        </a:cubicBezTo>
                        <a:cubicBezTo>
                          <a:pt x="13" y="22"/>
                          <a:pt x="12" y="25"/>
                          <a:pt x="10" y="25"/>
                        </a:cubicBezTo>
                        <a:cubicBezTo>
                          <a:pt x="8" y="26"/>
                          <a:pt x="5" y="24"/>
                          <a:pt x="5" y="2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70" name="Freeform 22"/>
                  <p:cNvSpPr>
                    <a:spLocks/>
                  </p:cNvSpPr>
                  <p:nvPr/>
                </p:nvSpPr>
                <p:spPr bwMode="auto">
                  <a:xfrm>
                    <a:off x="5091602" y="4082003"/>
                    <a:ext cx="17743" cy="35486"/>
                  </a:xfrm>
                  <a:custGeom>
                    <a:avLst/>
                    <a:gdLst>
                      <a:gd name="T0" fmla="*/ 5 w 13"/>
                      <a:gd name="T1" fmla="*/ 23 h 27"/>
                      <a:gd name="T2" fmla="*/ 1 w 13"/>
                      <a:gd name="T3" fmla="*/ 6 h 27"/>
                      <a:gd name="T4" fmla="*/ 3 w 13"/>
                      <a:gd name="T5" fmla="*/ 1 h 27"/>
                      <a:gd name="T6" fmla="*/ 8 w 13"/>
                      <a:gd name="T7" fmla="*/ 4 h 27"/>
                      <a:gd name="T8" fmla="*/ 13 w 13"/>
                      <a:gd name="T9" fmla="*/ 21 h 27"/>
                      <a:gd name="T10" fmla="*/ 10 w 13"/>
                      <a:gd name="T11" fmla="*/ 26 h 27"/>
                      <a:gd name="T12" fmla="*/ 5 w 13"/>
                      <a:gd name="T13" fmla="*/ 23 h 2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3" h="27">
                        <a:moveTo>
                          <a:pt x="5" y="23"/>
                        </a:moveTo>
                        <a:cubicBezTo>
                          <a:pt x="1" y="6"/>
                          <a:pt x="1" y="6"/>
                          <a:pt x="1" y="6"/>
                        </a:cubicBezTo>
                        <a:cubicBezTo>
                          <a:pt x="0" y="4"/>
                          <a:pt x="1" y="1"/>
                          <a:pt x="3" y="1"/>
                        </a:cubicBezTo>
                        <a:cubicBezTo>
                          <a:pt x="5" y="0"/>
                          <a:pt x="8" y="2"/>
                          <a:pt x="8" y="4"/>
                        </a:cubicBezTo>
                        <a:cubicBezTo>
                          <a:pt x="13" y="21"/>
                          <a:pt x="13" y="21"/>
                          <a:pt x="13" y="21"/>
                        </a:cubicBezTo>
                        <a:cubicBezTo>
                          <a:pt x="13" y="23"/>
                          <a:pt x="12" y="26"/>
                          <a:pt x="10" y="26"/>
                        </a:cubicBezTo>
                        <a:cubicBezTo>
                          <a:pt x="7" y="27"/>
                          <a:pt x="5" y="26"/>
                          <a:pt x="5" y="2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71" name="Freeform 23"/>
                  <p:cNvSpPr>
                    <a:spLocks/>
                  </p:cNvSpPr>
                  <p:nvPr/>
                </p:nvSpPr>
                <p:spPr bwMode="auto">
                  <a:xfrm>
                    <a:off x="5052173" y="4120446"/>
                    <a:ext cx="37457" cy="17743"/>
                  </a:xfrm>
                  <a:custGeom>
                    <a:avLst/>
                    <a:gdLst>
                      <a:gd name="T0" fmla="*/ 22 w 27"/>
                      <a:gd name="T1" fmla="*/ 13 h 13"/>
                      <a:gd name="T2" fmla="*/ 4 w 27"/>
                      <a:gd name="T3" fmla="*/ 8 h 13"/>
                      <a:gd name="T4" fmla="*/ 1 w 27"/>
                      <a:gd name="T5" fmla="*/ 3 h 13"/>
                      <a:gd name="T6" fmla="*/ 6 w 27"/>
                      <a:gd name="T7" fmla="*/ 1 h 13"/>
                      <a:gd name="T8" fmla="*/ 24 w 27"/>
                      <a:gd name="T9" fmla="*/ 5 h 13"/>
                      <a:gd name="T10" fmla="*/ 26 w 27"/>
                      <a:gd name="T11" fmla="*/ 10 h 13"/>
                      <a:gd name="T12" fmla="*/ 22 w 27"/>
                      <a:gd name="T13" fmla="*/ 13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27" h="13">
                        <a:moveTo>
                          <a:pt x="22" y="13"/>
                        </a:moveTo>
                        <a:cubicBezTo>
                          <a:pt x="4" y="8"/>
                          <a:pt x="4" y="8"/>
                          <a:pt x="4" y="8"/>
                        </a:cubicBezTo>
                        <a:cubicBezTo>
                          <a:pt x="2" y="8"/>
                          <a:pt x="0" y="5"/>
                          <a:pt x="1" y="3"/>
                        </a:cubicBezTo>
                        <a:cubicBezTo>
                          <a:pt x="2" y="1"/>
                          <a:pt x="4" y="0"/>
                          <a:pt x="6" y="1"/>
                        </a:cubicBezTo>
                        <a:cubicBezTo>
                          <a:pt x="24" y="5"/>
                          <a:pt x="24" y="5"/>
                          <a:pt x="24" y="5"/>
                        </a:cubicBezTo>
                        <a:cubicBezTo>
                          <a:pt x="26" y="5"/>
                          <a:pt x="27" y="8"/>
                          <a:pt x="26" y="10"/>
                        </a:cubicBezTo>
                        <a:cubicBezTo>
                          <a:pt x="26" y="12"/>
                          <a:pt x="24" y="13"/>
                          <a:pt x="22" y="1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</p:grpSp>
          </p:grpSp>
        </p:grpSp>
        <p:grpSp>
          <p:nvGrpSpPr>
            <p:cNvPr id="89" name="Group 88"/>
            <p:cNvGrpSpPr/>
            <p:nvPr/>
          </p:nvGrpSpPr>
          <p:grpSpPr>
            <a:xfrm>
              <a:off x="7853022" y="4323160"/>
              <a:ext cx="2835119" cy="793620"/>
              <a:chOff x="7853023" y="4214942"/>
              <a:chExt cx="2835119" cy="793620"/>
            </a:xfrm>
          </p:grpSpPr>
          <p:grpSp>
            <p:nvGrpSpPr>
              <p:cNvPr id="85" name="Group 84"/>
              <p:cNvGrpSpPr/>
              <p:nvPr/>
            </p:nvGrpSpPr>
            <p:grpSpPr>
              <a:xfrm>
                <a:off x="8620628" y="4214942"/>
                <a:ext cx="2067514" cy="793620"/>
                <a:chOff x="8782114" y="4214942"/>
                <a:chExt cx="2067514" cy="793620"/>
              </a:xfrm>
            </p:grpSpPr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ADCD70AC-803A-624B-A613-6CE90AE20536}"/>
                    </a:ext>
                  </a:extLst>
                </p:cNvPr>
                <p:cNvSpPr txBox="1"/>
                <p:nvPr/>
              </p:nvSpPr>
              <p:spPr>
                <a:xfrm>
                  <a:off x="8782114" y="4214942"/>
                  <a:ext cx="636970" cy="338554"/>
                </a:xfrm>
                <a:prstGeom prst="rect">
                  <a:avLst/>
                </a:prstGeom>
                <a:noFill/>
              </p:spPr>
              <p:txBody>
                <a:bodyPr wrap="none" lIns="0" rIns="0" rtlCol="0">
                  <a:spAutoFit/>
                </a:bodyPr>
                <a:lstStyle/>
                <a:p>
                  <a:r>
                    <a:rPr lang="en-US" sz="1600" b="1" dirty="0" smtClean="0">
                      <a:solidFill>
                        <a:schemeClr val="accent3"/>
                      </a:solidFill>
                      <a:ea typeface="Roboto Black" panose="02000000000000000000" pitchFamily="2" charset="0"/>
                      <a:cs typeface="Open Sans" charset="0"/>
                    </a:rPr>
                    <a:t>Threats</a:t>
                  </a:r>
                  <a:endParaRPr lang="en-US" sz="1600" b="1" dirty="0">
                    <a:solidFill>
                      <a:schemeClr val="accent3"/>
                    </a:solidFill>
                    <a:ea typeface="Roboto Black" panose="02000000000000000000" pitchFamily="2" charset="0"/>
                    <a:cs typeface="Open Sans" charset="0"/>
                  </a:endParaRPr>
                </a:p>
              </p:txBody>
            </p:sp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D56A2712-439B-1749-BF7D-0A742F734F52}"/>
                    </a:ext>
                  </a:extLst>
                </p:cNvPr>
                <p:cNvSpPr txBox="1"/>
                <p:nvPr/>
              </p:nvSpPr>
              <p:spPr>
                <a:xfrm flipH="1">
                  <a:off x="8782114" y="4454564"/>
                  <a:ext cx="2067514" cy="553998"/>
                </a:xfrm>
                <a:prstGeom prst="rect">
                  <a:avLst/>
                </a:prstGeom>
                <a:noFill/>
              </p:spPr>
              <p:txBody>
                <a:bodyPr wrap="square" lIns="0" rIns="0" rtlCol="0">
                  <a:spAutoFit/>
                </a:bodyPr>
                <a:lstStyle/>
                <a:p>
                  <a:r>
                    <a:rPr lang="en-US" sz="1000" i="1" dirty="0">
                      <a:solidFill>
                        <a:schemeClr val="accent5">
                          <a:lumMod val="75000"/>
                          <a:lumOff val="25000"/>
                        </a:schemeClr>
                      </a:solidFill>
                    </a:rPr>
                    <a:t>This slide is 100% editable. Adjust it as per your requirements and catches your viewers consideration.</a:t>
                  </a:r>
                </a:p>
              </p:txBody>
            </p:sp>
          </p:grpSp>
          <p:grpSp>
            <p:nvGrpSpPr>
              <p:cNvPr id="81" name="Group 80"/>
              <p:cNvGrpSpPr/>
              <p:nvPr/>
            </p:nvGrpSpPr>
            <p:grpSpPr>
              <a:xfrm>
                <a:off x="7853023" y="4305752"/>
                <a:ext cx="612002" cy="612000"/>
                <a:chOff x="7853023" y="4312649"/>
                <a:chExt cx="612002" cy="612000"/>
              </a:xfrm>
            </p:grpSpPr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3DB07698-5417-B043-85C7-A885977DDB5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853023" y="4312649"/>
                  <a:ext cx="612002" cy="612000"/>
                </a:xfrm>
                <a:prstGeom prst="ellipse">
                  <a:avLst/>
                </a:prstGeom>
                <a:solidFill>
                  <a:schemeClr val="accent3"/>
                </a:solidFill>
                <a:ln/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0">
                  <a:schemeClr val="accent3"/>
                </a:lnRef>
                <a:fillRef idx="3">
                  <a:schemeClr val="accent3"/>
                </a:fillRef>
                <a:effectRef idx="3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sz="2400" dirty="0">
                    <a:solidFill>
                      <a:schemeClr val="bg1"/>
                    </a:solidFill>
                    <a:latin typeface="FontAwesome" pitchFamily="2" charset="0"/>
                  </a:endParaRPr>
                </a:p>
              </p:txBody>
            </p:sp>
            <p:sp>
              <p:nvSpPr>
                <p:cNvPr id="72" name="Freeform 27"/>
                <p:cNvSpPr>
                  <a:spLocks noEditPoints="1"/>
                </p:cNvSpPr>
                <p:nvPr/>
              </p:nvSpPr>
              <p:spPr bwMode="auto">
                <a:xfrm>
                  <a:off x="8019087" y="4490675"/>
                  <a:ext cx="279875" cy="255948"/>
                </a:xfrm>
                <a:custGeom>
                  <a:avLst/>
                  <a:gdLst>
                    <a:gd name="T0" fmla="*/ 354 w 368"/>
                    <a:gd name="T1" fmla="*/ 250 h 338"/>
                    <a:gd name="T2" fmla="*/ 239 w 368"/>
                    <a:gd name="T3" fmla="*/ 38 h 338"/>
                    <a:gd name="T4" fmla="*/ 184 w 368"/>
                    <a:gd name="T5" fmla="*/ 0 h 338"/>
                    <a:gd name="T6" fmla="*/ 129 w 368"/>
                    <a:gd name="T7" fmla="*/ 38 h 338"/>
                    <a:gd name="T8" fmla="*/ 14 w 368"/>
                    <a:gd name="T9" fmla="*/ 250 h 338"/>
                    <a:gd name="T10" fmla="*/ 0 w 368"/>
                    <a:gd name="T11" fmla="*/ 287 h 338"/>
                    <a:gd name="T12" fmla="*/ 56 w 368"/>
                    <a:gd name="T13" fmla="*/ 338 h 338"/>
                    <a:gd name="T14" fmla="*/ 312 w 368"/>
                    <a:gd name="T15" fmla="*/ 338 h 338"/>
                    <a:gd name="T16" fmla="*/ 368 w 368"/>
                    <a:gd name="T17" fmla="*/ 287 h 338"/>
                    <a:gd name="T18" fmla="*/ 354 w 368"/>
                    <a:gd name="T19" fmla="*/ 250 h 338"/>
                    <a:gd name="T20" fmla="*/ 166 w 368"/>
                    <a:gd name="T21" fmla="*/ 100 h 338"/>
                    <a:gd name="T22" fmla="*/ 171 w 368"/>
                    <a:gd name="T23" fmla="*/ 86 h 338"/>
                    <a:gd name="T24" fmla="*/ 197 w 368"/>
                    <a:gd name="T25" fmla="*/ 86 h 338"/>
                    <a:gd name="T26" fmla="*/ 202 w 368"/>
                    <a:gd name="T27" fmla="*/ 101 h 338"/>
                    <a:gd name="T28" fmla="*/ 202 w 368"/>
                    <a:gd name="T29" fmla="*/ 103 h 338"/>
                    <a:gd name="T30" fmla="*/ 190 w 368"/>
                    <a:gd name="T31" fmla="*/ 215 h 338"/>
                    <a:gd name="T32" fmla="*/ 184 w 368"/>
                    <a:gd name="T33" fmla="*/ 221 h 338"/>
                    <a:gd name="T34" fmla="*/ 178 w 368"/>
                    <a:gd name="T35" fmla="*/ 215 h 338"/>
                    <a:gd name="T36" fmla="*/ 165 w 368"/>
                    <a:gd name="T37" fmla="*/ 103 h 338"/>
                    <a:gd name="T38" fmla="*/ 166 w 368"/>
                    <a:gd name="T39" fmla="*/ 100 h 338"/>
                    <a:gd name="T40" fmla="*/ 184 w 368"/>
                    <a:gd name="T41" fmla="*/ 273 h 338"/>
                    <a:gd name="T42" fmla="*/ 165 w 368"/>
                    <a:gd name="T43" fmla="*/ 255 h 338"/>
                    <a:gd name="T44" fmla="*/ 184 w 368"/>
                    <a:gd name="T45" fmla="*/ 236 h 338"/>
                    <a:gd name="T46" fmla="*/ 203 w 368"/>
                    <a:gd name="T47" fmla="*/ 255 h 338"/>
                    <a:gd name="T48" fmla="*/ 184 w 368"/>
                    <a:gd name="T49" fmla="*/ 273 h 3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368" h="338">
                      <a:moveTo>
                        <a:pt x="354" y="250"/>
                      </a:moveTo>
                      <a:cubicBezTo>
                        <a:pt x="239" y="38"/>
                        <a:pt x="239" y="38"/>
                        <a:pt x="239" y="38"/>
                      </a:cubicBezTo>
                      <a:cubicBezTo>
                        <a:pt x="223" y="13"/>
                        <a:pt x="205" y="0"/>
                        <a:pt x="184" y="0"/>
                      </a:cubicBezTo>
                      <a:cubicBezTo>
                        <a:pt x="163" y="0"/>
                        <a:pt x="144" y="13"/>
                        <a:pt x="129" y="38"/>
                      </a:cubicBezTo>
                      <a:cubicBezTo>
                        <a:pt x="14" y="250"/>
                        <a:pt x="14" y="250"/>
                        <a:pt x="14" y="250"/>
                      </a:cubicBezTo>
                      <a:cubicBezTo>
                        <a:pt x="5" y="263"/>
                        <a:pt x="0" y="274"/>
                        <a:pt x="0" y="287"/>
                      </a:cubicBezTo>
                      <a:cubicBezTo>
                        <a:pt x="0" y="316"/>
                        <a:pt x="26" y="338"/>
                        <a:pt x="56" y="338"/>
                      </a:cubicBezTo>
                      <a:cubicBezTo>
                        <a:pt x="312" y="338"/>
                        <a:pt x="312" y="338"/>
                        <a:pt x="312" y="338"/>
                      </a:cubicBezTo>
                      <a:cubicBezTo>
                        <a:pt x="343" y="338"/>
                        <a:pt x="368" y="317"/>
                        <a:pt x="368" y="287"/>
                      </a:cubicBezTo>
                      <a:cubicBezTo>
                        <a:pt x="368" y="274"/>
                        <a:pt x="363" y="263"/>
                        <a:pt x="354" y="250"/>
                      </a:cubicBezTo>
                      <a:close/>
                      <a:moveTo>
                        <a:pt x="166" y="100"/>
                      </a:moveTo>
                      <a:cubicBezTo>
                        <a:pt x="165" y="95"/>
                        <a:pt x="167" y="90"/>
                        <a:pt x="171" y="86"/>
                      </a:cubicBezTo>
                      <a:cubicBezTo>
                        <a:pt x="178" y="79"/>
                        <a:pt x="190" y="79"/>
                        <a:pt x="197" y="86"/>
                      </a:cubicBezTo>
                      <a:cubicBezTo>
                        <a:pt x="201" y="90"/>
                        <a:pt x="203" y="96"/>
                        <a:pt x="202" y="101"/>
                      </a:cubicBezTo>
                      <a:cubicBezTo>
                        <a:pt x="202" y="102"/>
                        <a:pt x="202" y="102"/>
                        <a:pt x="202" y="103"/>
                      </a:cubicBezTo>
                      <a:cubicBezTo>
                        <a:pt x="190" y="215"/>
                        <a:pt x="190" y="215"/>
                        <a:pt x="190" y="215"/>
                      </a:cubicBezTo>
                      <a:cubicBezTo>
                        <a:pt x="190" y="219"/>
                        <a:pt x="187" y="221"/>
                        <a:pt x="184" y="221"/>
                      </a:cubicBezTo>
                      <a:cubicBezTo>
                        <a:pt x="181" y="221"/>
                        <a:pt x="178" y="218"/>
                        <a:pt x="178" y="215"/>
                      </a:cubicBezTo>
                      <a:cubicBezTo>
                        <a:pt x="165" y="103"/>
                        <a:pt x="165" y="103"/>
                        <a:pt x="165" y="103"/>
                      </a:cubicBezTo>
                      <a:cubicBezTo>
                        <a:pt x="165" y="102"/>
                        <a:pt x="165" y="101"/>
                        <a:pt x="166" y="100"/>
                      </a:cubicBezTo>
                      <a:close/>
                      <a:moveTo>
                        <a:pt x="184" y="273"/>
                      </a:moveTo>
                      <a:cubicBezTo>
                        <a:pt x="174" y="273"/>
                        <a:pt x="165" y="265"/>
                        <a:pt x="165" y="255"/>
                      </a:cubicBezTo>
                      <a:cubicBezTo>
                        <a:pt x="165" y="244"/>
                        <a:pt x="174" y="236"/>
                        <a:pt x="184" y="236"/>
                      </a:cubicBezTo>
                      <a:cubicBezTo>
                        <a:pt x="194" y="236"/>
                        <a:pt x="203" y="244"/>
                        <a:pt x="203" y="255"/>
                      </a:cubicBezTo>
                      <a:cubicBezTo>
                        <a:pt x="203" y="265"/>
                        <a:pt x="194" y="273"/>
                        <a:pt x="184" y="273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</p:grpSp>
        </p:grpSp>
        <p:grpSp>
          <p:nvGrpSpPr>
            <p:cNvPr id="88" name="Group 87"/>
            <p:cNvGrpSpPr/>
            <p:nvPr/>
          </p:nvGrpSpPr>
          <p:grpSpPr>
            <a:xfrm>
              <a:off x="7853022" y="1980486"/>
              <a:ext cx="2835120" cy="817868"/>
              <a:chOff x="7853022" y="1980486"/>
              <a:chExt cx="2835120" cy="817868"/>
            </a:xfrm>
          </p:grpSpPr>
          <p:grpSp>
            <p:nvGrpSpPr>
              <p:cNvPr id="84" name="Group 83"/>
              <p:cNvGrpSpPr/>
              <p:nvPr/>
            </p:nvGrpSpPr>
            <p:grpSpPr>
              <a:xfrm>
                <a:off x="8620628" y="1980486"/>
                <a:ext cx="2067514" cy="817868"/>
                <a:chOff x="8620628" y="1980486"/>
                <a:chExt cx="2067514" cy="817868"/>
              </a:xfrm>
            </p:grpSpPr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3F748EF5-107A-7F45-8326-4B6928A7048E}"/>
                    </a:ext>
                  </a:extLst>
                </p:cNvPr>
                <p:cNvSpPr txBox="1"/>
                <p:nvPr/>
              </p:nvSpPr>
              <p:spPr>
                <a:xfrm>
                  <a:off x="8620628" y="1980486"/>
                  <a:ext cx="1191032" cy="338554"/>
                </a:xfrm>
                <a:prstGeom prst="rect">
                  <a:avLst/>
                </a:prstGeom>
                <a:noFill/>
              </p:spPr>
              <p:txBody>
                <a:bodyPr wrap="none" lIns="0" rIns="0" rtlCol="0">
                  <a:spAutoFit/>
                </a:bodyPr>
                <a:lstStyle/>
                <a:p>
                  <a:r>
                    <a:rPr lang="en-ID" sz="1600" b="1" dirty="0" smtClean="0">
                      <a:solidFill>
                        <a:schemeClr val="accent2"/>
                      </a:solidFill>
                      <a:ea typeface="Roboto" panose="02000000000000000000" pitchFamily="2" charset="0"/>
                    </a:rPr>
                    <a:t>Opportunities</a:t>
                  </a:r>
                  <a:endParaRPr lang="en-ID" sz="1600" b="1" dirty="0">
                    <a:solidFill>
                      <a:schemeClr val="accent2"/>
                    </a:solidFill>
                    <a:ea typeface="Roboto" panose="02000000000000000000" pitchFamily="2" charset="0"/>
                  </a:endParaRPr>
                </a:p>
              </p:txBody>
            </p:sp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EE2686EA-6479-7A46-B96C-62129ACB89B9}"/>
                    </a:ext>
                  </a:extLst>
                </p:cNvPr>
                <p:cNvSpPr txBox="1"/>
                <p:nvPr/>
              </p:nvSpPr>
              <p:spPr>
                <a:xfrm flipH="1">
                  <a:off x="8620628" y="2244356"/>
                  <a:ext cx="2067514" cy="553998"/>
                </a:xfrm>
                <a:prstGeom prst="rect">
                  <a:avLst/>
                </a:prstGeom>
                <a:noFill/>
              </p:spPr>
              <p:txBody>
                <a:bodyPr wrap="square" lIns="0" rIns="0" rtlCol="0">
                  <a:spAutoFit/>
                </a:bodyPr>
                <a:lstStyle/>
                <a:p>
                  <a:r>
                    <a:rPr lang="en-US" sz="1000" i="1" dirty="0">
                      <a:solidFill>
                        <a:schemeClr val="accent5">
                          <a:lumMod val="75000"/>
                          <a:lumOff val="25000"/>
                        </a:schemeClr>
                      </a:solidFill>
                    </a:rPr>
                    <a:t>This slide is 100% editable. Adjust it as per your requirements and catches your viewers consideration.</a:t>
                  </a:r>
                </a:p>
              </p:txBody>
            </p:sp>
          </p:grpSp>
          <p:grpSp>
            <p:nvGrpSpPr>
              <p:cNvPr id="80" name="Group 79"/>
              <p:cNvGrpSpPr/>
              <p:nvPr/>
            </p:nvGrpSpPr>
            <p:grpSpPr>
              <a:xfrm>
                <a:off x="7853022" y="2083420"/>
                <a:ext cx="612003" cy="612000"/>
                <a:chOff x="7819482" y="2140250"/>
                <a:chExt cx="612003" cy="612000"/>
              </a:xfrm>
            </p:grpSpPr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35A02D05-8659-FB49-8392-5882FCE641D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819482" y="2140250"/>
                  <a:ext cx="612003" cy="612000"/>
                </a:xfrm>
                <a:prstGeom prst="ellipse">
                  <a:avLst/>
                </a:prstGeom>
                <a:solidFill>
                  <a:schemeClr val="accent2"/>
                </a:solidFill>
                <a:ln/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sz="2400" dirty="0">
                    <a:solidFill>
                      <a:schemeClr val="bg1"/>
                    </a:solidFill>
                    <a:latin typeface="FontAwesome" pitchFamily="2" charset="0"/>
                  </a:endParaRPr>
                </a:p>
              </p:txBody>
            </p:sp>
            <p:sp>
              <p:nvSpPr>
                <p:cNvPr id="73" name="Freeform 31"/>
                <p:cNvSpPr>
                  <a:spLocks noEditPoints="1"/>
                </p:cNvSpPr>
                <p:nvPr/>
              </p:nvSpPr>
              <p:spPr bwMode="auto">
                <a:xfrm>
                  <a:off x="7982378" y="2287778"/>
                  <a:ext cx="286211" cy="316944"/>
                </a:xfrm>
                <a:custGeom>
                  <a:avLst/>
                  <a:gdLst>
                    <a:gd name="T0" fmla="*/ 33 w 72"/>
                    <a:gd name="T1" fmla="*/ 12 h 80"/>
                    <a:gd name="T2" fmla="*/ 24 w 72"/>
                    <a:gd name="T3" fmla="*/ 57 h 80"/>
                    <a:gd name="T4" fmla="*/ 32 w 72"/>
                    <a:gd name="T5" fmla="*/ 68 h 80"/>
                    <a:gd name="T6" fmla="*/ 48 w 72"/>
                    <a:gd name="T7" fmla="*/ 60 h 80"/>
                    <a:gd name="T8" fmla="*/ 57 w 72"/>
                    <a:gd name="T9" fmla="*/ 24 h 80"/>
                    <a:gd name="T10" fmla="*/ 46 w 72"/>
                    <a:gd name="T11" fmla="*/ 74 h 80"/>
                    <a:gd name="T12" fmla="*/ 44 w 72"/>
                    <a:gd name="T13" fmla="*/ 76 h 80"/>
                    <a:gd name="T14" fmla="*/ 36 w 72"/>
                    <a:gd name="T15" fmla="*/ 80 h 80"/>
                    <a:gd name="T16" fmla="*/ 28 w 72"/>
                    <a:gd name="T17" fmla="*/ 76 h 80"/>
                    <a:gd name="T18" fmla="*/ 28 w 72"/>
                    <a:gd name="T19" fmla="*/ 72 h 80"/>
                    <a:gd name="T20" fmla="*/ 46 w 72"/>
                    <a:gd name="T21" fmla="*/ 74 h 80"/>
                    <a:gd name="T22" fmla="*/ 8 w 72"/>
                    <a:gd name="T23" fmla="*/ 36 h 80"/>
                    <a:gd name="T24" fmla="*/ 6 w 72"/>
                    <a:gd name="T25" fmla="*/ 38 h 80"/>
                    <a:gd name="T26" fmla="*/ 0 w 72"/>
                    <a:gd name="T27" fmla="*/ 36 h 80"/>
                    <a:gd name="T28" fmla="*/ 6 w 72"/>
                    <a:gd name="T29" fmla="*/ 34 h 80"/>
                    <a:gd name="T30" fmla="*/ 8 w 72"/>
                    <a:gd name="T31" fmla="*/ 36 h 80"/>
                    <a:gd name="T32" fmla="*/ 70 w 72"/>
                    <a:gd name="T33" fmla="*/ 38 h 80"/>
                    <a:gd name="T34" fmla="*/ 66 w 72"/>
                    <a:gd name="T35" fmla="*/ 38 h 80"/>
                    <a:gd name="T36" fmla="*/ 66 w 72"/>
                    <a:gd name="T37" fmla="*/ 34 h 80"/>
                    <a:gd name="T38" fmla="*/ 72 w 72"/>
                    <a:gd name="T39" fmla="*/ 36 h 80"/>
                    <a:gd name="T40" fmla="*/ 34 w 72"/>
                    <a:gd name="T41" fmla="*/ 6 h 80"/>
                    <a:gd name="T42" fmla="*/ 36 w 72"/>
                    <a:gd name="T43" fmla="*/ 0 h 80"/>
                    <a:gd name="T44" fmla="*/ 38 w 72"/>
                    <a:gd name="T45" fmla="*/ 6 h 80"/>
                    <a:gd name="T46" fmla="*/ 34 w 72"/>
                    <a:gd name="T47" fmla="*/ 6 h 80"/>
                    <a:gd name="T48" fmla="*/ 61 w 72"/>
                    <a:gd name="T49" fmla="*/ 13 h 80"/>
                    <a:gd name="T50" fmla="*/ 59 w 72"/>
                    <a:gd name="T51" fmla="*/ 16 h 80"/>
                    <a:gd name="T52" fmla="*/ 56 w 72"/>
                    <a:gd name="T53" fmla="*/ 13 h 80"/>
                    <a:gd name="T54" fmla="*/ 59 w 72"/>
                    <a:gd name="T55" fmla="*/ 11 h 80"/>
                    <a:gd name="T56" fmla="*/ 13 w 72"/>
                    <a:gd name="T57" fmla="*/ 16 h 80"/>
                    <a:gd name="T58" fmla="*/ 11 w 72"/>
                    <a:gd name="T59" fmla="*/ 11 h 80"/>
                    <a:gd name="T60" fmla="*/ 16 w 72"/>
                    <a:gd name="T61" fmla="*/ 13 h 80"/>
                    <a:gd name="T62" fmla="*/ 13 w 72"/>
                    <a:gd name="T63" fmla="*/ 16 h 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72" h="80">
                      <a:moveTo>
                        <a:pt x="36" y="12"/>
                      </a:moveTo>
                      <a:cubicBezTo>
                        <a:pt x="35" y="12"/>
                        <a:pt x="34" y="12"/>
                        <a:pt x="33" y="12"/>
                      </a:cubicBezTo>
                      <a:cubicBezTo>
                        <a:pt x="20" y="14"/>
                        <a:pt x="11" y="26"/>
                        <a:pt x="12" y="39"/>
                      </a:cubicBezTo>
                      <a:cubicBezTo>
                        <a:pt x="13" y="46"/>
                        <a:pt x="17" y="53"/>
                        <a:pt x="24" y="57"/>
                      </a:cubicBezTo>
                      <a:cubicBezTo>
                        <a:pt x="24" y="60"/>
                        <a:pt x="24" y="60"/>
                        <a:pt x="24" y="60"/>
                      </a:cubicBezTo>
                      <a:cubicBezTo>
                        <a:pt x="24" y="64"/>
                        <a:pt x="28" y="68"/>
                        <a:pt x="32" y="68"/>
                      </a:cubicBezTo>
                      <a:cubicBezTo>
                        <a:pt x="40" y="68"/>
                        <a:pt x="40" y="68"/>
                        <a:pt x="40" y="68"/>
                      </a:cubicBezTo>
                      <a:cubicBezTo>
                        <a:pt x="44" y="68"/>
                        <a:pt x="48" y="64"/>
                        <a:pt x="48" y="60"/>
                      </a:cubicBezTo>
                      <a:cubicBezTo>
                        <a:pt x="48" y="57"/>
                        <a:pt x="48" y="57"/>
                        <a:pt x="48" y="57"/>
                      </a:cubicBezTo>
                      <a:cubicBezTo>
                        <a:pt x="59" y="50"/>
                        <a:pt x="63" y="35"/>
                        <a:pt x="57" y="24"/>
                      </a:cubicBezTo>
                      <a:cubicBezTo>
                        <a:pt x="53" y="17"/>
                        <a:pt x="45" y="12"/>
                        <a:pt x="36" y="12"/>
                      </a:cubicBezTo>
                      <a:close/>
                      <a:moveTo>
                        <a:pt x="46" y="74"/>
                      </a:moveTo>
                      <a:cubicBezTo>
                        <a:pt x="46" y="75"/>
                        <a:pt x="45" y="76"/>
                        <a:pt x="44" y="76"/>
                      </a:cubicBezTo>
                      <a:cubicBezTo>
                        <a:pt x="44" y="76"/>
                        <a:pt x="44" y="76"/>
                        <a:pt x="44" y="76"/>
                      </a:cubicBezTo>
                      <a:cubicBezTo>
                        <a:pt x="40" y="76"/>
                        <a:pt x="40" y="76"/>
                        <a:pt x="40" y="76"/>
                      </a:cubicBezTo>
                      <a:cubicBezTo>
                        <a:pt x="40" y="78"/>
                        <a:pt x="38" y="80"/>
                        <a:pt x="36" y="80"/>
                      </a:cubicBezTo>
                      <a:cubicBezTo>
                        <a:pt x="34" y="80"/>
                        <a:pt x="32" y="78"/>
                        <a:pt x="32" y="76"/>
                      </a:cubicBezTo>
                      <a:cubicBezTo>
                        <a:pt x="28" y="76"/>
                        <a:pt x="28" y="76"/>
                        <a:pt x="28" y="76"/>
                      </a:cubicBezTo>
                      <a:cubicBezTo>
                        <a:pt x="27" y="76"/>
                        <a:pt x="26" y="75"/>
                        <a:pt x="26" y="74"/>
                      </a:cubicBezTo>
                      <a:cubicBezTo>
                        <a:pt x="26" y="73"/>
                        <a:pt x="27" y="72"/>
                        <a:pt x="28" y="72"/>
                      </a:cubicBezTo>
                      <a:cubicBezTo>
                        <a:pt x="44" y="72"/>
                        <a:pt x="44" y="72"/>
                        <a:pt x="44" y="72"/>
                      </a:cubicBezTo>
                      <a:cubicBezTo>
                        <a:pt x="45" y="72"/>
                        <a:pt x="46" y="73"/>
                        <a:pt x="46" y="74"/>
                      </a:cubicBezTo>
                      <a:cubicBezTo>
                        <a:pt x="46" y="74"/>
                        <a:pt x="46" y="74"/>
                        <a:pt x="46" y="74"/>
                      </a:cubicBezTo>
                      <a:close/>
                      <a:moveTo>
                        <a:pt x="8" y="36"/>
                      </a:moveTo>
                      <a:cubicBezTo>
                        <a:pt x="8" y="37"/>
                        <a:pt x="7" y="38"/>
                        <a:pt x="6" y="38"/>
                      </a:cubicBezTo>
                      <a:cubicBezTo>
                        <a:pt x="6" y="38"/>
                        <a:pt x="6" y="38"/>
                        <a:pt x="6" y="38"/>
                      </a:cubicBezTo>
                      <a:cubicBezTo>
                        <a:pt x="2" y="38"/>
                        <a:pt x="2" y="38"/>
                        <a:pt x="2" y="38"/>
                      </a:cubicBezTo>
                      <a:cubicBezTo>
                        <a:pt x="1" y="38"/>
                        <a:pt x="0" y="37"/>
                        <a:pt x="0" y="36"/>
                      </a:cubicBezTo>
                      <a:cubicBezTo>
                        <a:pt x="0" y="35"/>
                        <a:pt x="1" y="34"/>
                        <a:pt x="2" y="34"/>
                      </a:cubicBezTo>
                      <a:cubicBezTo>
                        <a:pt x="6" y="34"/>
                        <a:pt x="6" y="34"/>
                        <a:pt x="6" y="34"/>
                      </a:cubicBezTo>
                      <a:cubicBezTo>
                        <a:pt x="7" y="34"/>
                        <a:pt x="8" y="35"/>
                        <a:pt x="8" y="36"/>
                      </a:cubicBezTo>
                      <a:cubicBezTo>
                        <a:pt x="8" y="36"/>
                        <a:pt x="8" y="36"/>
                        <a:pt x="8" y="36"/>
                      </a:cubicBezTo>
                      <a:close/>
                      <a:moveTo>
                        <a:pt x="72" y="36"/>
                      </a:moveTo>
                      <a:cubicBezTo>
                        <a:pt x="72" y="37"/>
                        <a:pt x="71" y="38"/>
                        <a:pt x="70" y="38"/>
                      </a:cubicBezTo>
                      <a:cubicBezTo>
                        <a:pt x="70" y="38"/>
                        <a:pt x="70" y="38"/>
                        <a:pt x="70" y="38"/>
                      </a:cubicBezTo>
                      <a:cubicBezTo>
                        <a:pt x="66" y="38"/>
                        <a:pt x="66" y="38"/>
                        <a:pt x="66" y="38"/>
                      </a:cubicBezTo>
                      <a:cubicBezTo>
                        <a:pt x="65" y="38"/>
                        <a:pt x="64" y="37"/>
                        <a:pt x="64" y="36"/>
                      </a:cubicBezTo>
                      <a:cubicBezTo>
                        <a:pt x="64" y="35"/>
                        <a:pt x="65" y="34"/>
                        <a:pt x="66" y="34"/>
                      </a:cubicBezTo>
                      <a:cubicBezTo>
                        <a:pt x="70" y="34"/>
                        <a:pt x="70" y="34"/>
                        <a:pt x="70" y="34"/>
                      </a:cubicBezTo>
                      <a:cubicBezTo>
                        <a:pt x="71" y="34"/>
                        <a:pt x="72" y="35"/>
                        <a:pt x="72" y="36"/>
                      </a:cubicBezTo>
                      <a:cubicBezTo>
                        <a:pt x="72" y="36"/>
                        <a:pt x="72" y="36"/>
                        <a:pt x="72" y="36"/>
                      </a:cubicBezTo>
                      <a:close/>
                      <a:moveTo>
                        <a:pt x="34" y="6"/>
                      </a:moveTo>
                      <a:cubicBezTo>
                        <a:pt x="34" y="2"/>
                        <a:pt x="34" y="2"/>
                        <a:pt x="34" y="2"/>
                      </a:cubicBezTo>
                      <a:cubicBezTo>
                        <a:pt x="34" y="1"/>
                        <a:pt x="35" y="0"/>
                        <a:pt x="36" y="0"/>
                      </a:cubicBezTo>
                      <a:cubicBezTo>
                        <a:pt x="37" y="0"/>
                        <a:pt x="38" y="1"/>
                        <a:pt x="38" y="2"/>
                      </a:cubicBezTo>
                      <a:cubicBezTo>
                        <a:pt x="38" y="6"/>
                        <a:pt x="38" y="6"/>
                        <a:pt x="38" y="6"/>
                      </a:cubicBezTo>
                      <a:cubicBezTo>
                        <a:pt x="38" y="7"/>
                        <a:pt x="37" y="8"/>
                        <a:pt x="36" y="8"/>
                      </a:cubicBezTo>
                      <a:cubicBezTo>
                        <a:pt x="35" y="8"/>
                        <a:pt x="34" y="7"/>
                        <a:pt x="34" y="6"/>
                      </a:cubicBezTo>
                      <a:close/>
                      <a:moveTo>
                        <a:pt x="61" y="11"/>
                      </a:moveTo>
                      <a:cubicBezTo>
                        <a:pt x="62" y="11"/>
                        <a:pt x="62" y="13"/>
                        <a:pt x="61" y="13"/>
                      </a:cubicBezTo>
                      <a:cubicBezTo>
                        <a:pt x="61" y="13"/>
                        <a:pt x="61" y="13"/>
                        <a:pt x="61" y="13"/>
                      </a:cubicBezTo>
                      <a:cubicBezTo>
                        <a:pt x="59" y="16"/>
                        <a:pt x="59" y="16"/>
                        <a:pt x="59" y="16"/>
                      </a:cubicBezTo>
                      <a:cubicBezTo>
                        <a:pt x="58" y="17"/>
                        <a:pt x="57" y="17"/>
                        <a:pt x="56" y="16"/>
                      </a:cubicBezTo>
                      <a:cubicBezTo>
                        <a:pt x="55" y="15"/>
                        <a:pt x="55" y="14"/>
                        <a:pt x="56" y="13"/>
                      </a:cubicBezTo>
                      <a:cubicBezTo>
                        <a:pt x="56" y="13"/>
                        <a:pt x="56" y="13"/>
                        <a:pt x="56" y="13"/>
                      </a:cubicBezTo>
                      <a:cubicBezTo>
                        <a:pt x="59" y="11"/>
                        <a:pt x="59" y="11"/>
                        <a:pt x="59" y="11"/>
                      </a:cubicBezTo>
                      <a:cubicBezTo>
                        <a:pt x="59" y="10"/>
                        <a:pt x="61" y="10"/>
                        <a:pt x="61" y="11"/>
                      </a:cubicBezTo>
                      <a:close/>
                      <a:moveTo>
                        <a:pt x="13" y="16"/>
                      </a:moveTo>
                      <a:cubicBezTo>
                        <a:pt x="11" y="13"/>
                        <a:pt x="11" y="13"/>
                        <a:pt x="11" y="13"/>
                      </a:cubicBezTo>
                      <a:cubicBezTo>
                        <a:pt x="10" y="13"/>
                        <a:pt x="10" y="11"/>
                        <a:pt x="11" y="11"/>
                      </a:cubicBezTo>
                      <a:cubicBezTo>
                        <a:pt x="11" y="10"/>
                        <a:pt x="13" y="10"/>
                        <a:pt x="13" y="11"/>
                      </a:cubicBezTo>
                      <a:cubicBezTo>
                        <a:pt x="16" y="13"/>
                        <a:pt x="16" y="13"/>
                        <a:pt x="16" y="13"/>
                      </a:cubicBezTo>
                      <a:cubicBezTo>
                        <a:pt x="17" y="14"/>
                        <a:pt x="17" y="15"/>
                        <a:pt x="16" y="16"/>
                      </a:cubicBezTo>
                      <a:cubicBezTo>
                        <a:pt x="15" y="17"/>
                        <a:pt x="14" y="17"/>
                        <a:pt x="13" y="16"/>
                      </a:cubicBezTo>
                      <a:cubicBezTo>
                        <a:pt x="13" y="16"/>
                        <a:pt x="13" y="16"/>
                        <a:pt x="13" y="16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</p:grpSp>
        </p:grpSp>
        <p:grpSp>
          <p:nvGrpSpPr>
            <p:cNvPr id="86" name="Group 85"/>
            <p:cNvGrpSpPr/>
            <p:nvPr/>
          </p:nvGrpSpPr>
          <p:grpSpPr>
            <a:xfrm>
              <a:off x="586401" y="1980486"/>
              <a:ext cx="2834027" cy="817868"/>
              <a:chOff x="550398" y="2023256"/>
              <a:chExt cx="2834027" cy="817868"/>
            </a:xfrm>
          </p:grpSpPr>
          <p:grpSp>
            <p:nvGrpSpPr>
              <p:cNvPr id="82" name="Group 81"/>
              <p:cNvGrpSpPr/>
              <p:nvPr/>
            </p:nvGrpSpPr>
            <p:grpSpPr>
              <a:xfrm>
                <a:off x="550398" y="2023256"/>
                <a:ext cx="2067514" cy="817868"/>
                <a:chOff x="589584" y="2023256"/>
                <a:chExt cx="2067514" cy="817868"/>
              </a:xfrm>
            </p:grpSpPr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C7D70927-2172-514C-A3D7-ED550092C698}"/>
                    </a:ext>
                  </a:extLst>
                </p:cNvPr>
                <p:cNvSpPr txBox="1"/>
                <p:nvPr/>
              </p:nvSpPr>
              <p:spPr>
                <a:xfrm>
                  <a:off x="1926705" y="2023256"/>
                  <a:ext cx="730393" cy="338554"/>
                </a:xfrm>
                <a:prstGeom prst="rect">
                  <a:avLst/>
                </a:prstGeom>
                <a:noFill/>
              </p:spPr>
              <p:txBody>
                <a:bodyPr wrap="none" lIns="0" rIns="0" rtlCol="0">
                  <a:spAutoFit/>
                </a:bodyPr>
                <a:lstStyle/>
                <a:p>
                  <a:pPr algn="r"/>
                  <a:r>
                    <a:rPr lang="en-ID" sz="1600" b="1" dirty="0" smtClean="0">
                      <a:solidFill>
                        <a:schemeClr val="accent1"/>
                      </a:solidFill>
                      <a:ea typeface="Roboto" panose="02000000000000000000" pitchFamily="2" charset="0"/>
                    </a:rPr>
                    <a:t>Strength</a:t>
                  </a:r>
                  <a:endParaRPr lang="id-ID" sz="1200" b="1" dirty="0">
                    <a:solidFill>
                      <a:schemeClr val="accent1"/>
                    </a:solidFill>
                    <a:ea typeface="Roboto" panose="02000000000000000000" pitchFamily="2" charset="0"/>
                  </a:endParaRPr>
                </a:p>
              </p:txBody>
            </p:sp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DE54739B-9E12-3E46-851B-658F95A95F18}"/>
                    </a:ext>
                  </a:extLst>
                </p:cNvPr>
                <p:cNvSpPr txBox="1"/>
                <p:nvPr/>
              </p:nvSpPr>
              <p:spPr>
                <a:xfrm flipH="1">
                  <a:off x="589584" y="2287126"/>
                  <a:ext cx="2067514" cy="553998"/>
                </a:xfrm>
                <a:prstGeom prst="rect">
                  <a:avLst/>
                </a:prstGeom>
                <a:noFill/>
              </p:spPr>
              <p:txBody>
                <a:bodyPr wrap="square" lIns="0" rIns="0" rtlCol="0">
                  <a:spAutoFit/>
                </a:bodyPr>
                <a:lstStyle/>
                <a:p>
                  <a:pPr algn="r"/>
                  <a:r>
                    <a:rPr lang="en-US" sz="1000" i="1" dirty="0">
                      <a:solidFill>
                        <a:schemeClr val="accent5">
                          <a:lumMod val="75000"/>
                          <a:lumOff val="25000"/>
                        </a:schemeClr>
                      </a:solidFill>
                    </a:rPr>
                    <a:t>This slide is 100% editable. Adjust it as per your requirements and catches your viewers consideration</a:t>
                  </a:r>
                  <a:r>
                    <a:rPr lang="en-US" sz="1000" i="1" dirty="0" smtClean="0">
                      <a:solidFill>
                        <a:schemeClr val="accent5">
                          <a:lumMod val="75000"/>
                          <a:lumOff val="25000"/>
                        </a:schemeClr>
                      </a:solidFill>
                    </a:rPr>
                    <a:t>.</a:t>
                  </a:r>
                  <a:endParaRPr lang="en-US" sz="1000" i="1" dirty="0">
                    <a:solidFill>
                      <a:schemeClr val="accent5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p:grpSp>
          <p:grpSp>
            <p:nvGrpSpPr>
              <p:cNvPr id="78" name="Group 77"/>
              <p:cNvGrpSpPr/>
              <p:nvPr/>
            </p:nvGrpSpPr>
            <p:grpSpPr>
              <a:xfrm>
                <a:off x="2772425" y="2126190"/>
                <a:ext cx="612000" cy="612000"/>
                <a:chOff x="2796813" y="2123287"/>
                <a:chExt cx="612000" cy="612000"/>
              </a:xfrm>
            </p:grpSpPr>
            <p:sp>
              <p:nvSpPr>
                <p:cNvPr id="27" name="Freeform 26">
                  <a:extLst>
                    <a:ext uri="{FF2B5EF4-FFF2-40B4-BE49-F238E27FC236}">
                      <a16:creationId xmlns:a16="http://schemas.microsoft.com/office/drawing/2014/main" id="{8CCE6784-F3A2-1442-86B4-C025E3013E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H="1">
                  <a:off x="2796813" y="2123287"/>
                  <a:ext cx="612000" cy="612000"/>
                </a:xfrm>
                <a:custGeom>
                  <a:avLst/>
                  <a:gdLst>
                    <a:gd name="connsiteX0" fmla="*/ 274320 w 548640"/>
                    <a:gd name="connsiteY0" fmla="*/ 0 h 548640"/>
                    <a:gd name="connsiteX1" fmla="*/ 548640 w 548640"/>
                    <a:gd name="connsiteY1" fmla="*/ 274320 h 548640"/>
                    <a:gd name="connsiteX2" fmla="*/ 274320 w 548640"/>
                    <a:gd name="connsiteY2" fmla="*/ 548640 h 548640"/>
                    <a:gd name="connsiteX3" fmla="*/ 0 w 548640"/>
                    <a:gd name="connsiteY3" fmla="*/ 274320 h 548640"/>
                    <a:gd name="connsiteX4" fmla="*/ 274320 w 548640"/>
                    <a:gd name="connsiteY4" fmla="*/ 0 h 548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8640" h="548640">
                      <a:moveTo>
                        <a:pt x="274320" y="0"/>
                      </a:moveTo>
                      <a:cubicBezTo>
                        <a:pt x="425823" y="0"/>
                        <a:pt x="548640" y="122817"/>
                        <a:pt x="548640" y="274320"/>
                      </a:cubicBezTo>
                      <a:cubicBezTo>
                        <a:pt x="548640" y="425823"/>
                        <a:pt x="425823" y="548640"/>
                        <a:pt x="274320" y="548640"/>
                      </a:cubicBezTo>
                      <a:cubicBezTo>
                        <a:pt x="122817" y="548640"/>
                        <a:pt x="0" y="425823"/>
                        <a:pt x="0" y="274320"/>
                      </a:cubicBezTo>
                      <a:cubicBezTo>
                        <a:pt x="0" y="122817"/>
                        <a:pt x="122817" y="0"/>
                        <a:pt x="27432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74" name="Group 73"/>
                <p:cNvGrpSpPr/>
                <p:nvPr/>
              </p:nvGrpSpPr>
              <p:grpSpPr>
                <a:xfrm>
                  <a:off x="2932850" y="2359672"/>
                  <a:ext cx="339926" cy="139230"/>
                  <a:chOff x="5509213" y="2766579"/>
                  <a:chExt cx="373919" cy="153153"/>
                </a:xfrm>
                <a:solidFill>
                  <a:schemeClr val="accent6"/>
                </a:solidFill>
              </p:grpSpPr>
              <p:sp>
                <p:nvSpPr>
                  <p:cNvPr id="75" name="Freeform 6"/>
                  <p:cNvSpPr>
                    <a:spLocks/>
                  </p:cNvSpPr>
                  <p:nvPr/>
                </p:nvSpPr>
                <p:spPr bwMode="auto">
                  <a:xfrm>
                    <a:off x="5509213" y="2779614"/>
                    <a:ext cx="46434" cy="126270"/>
                  </a:xfrm>
                  <a:custGeom>
                    <a:avLst/>
                    <a:gdLst>
                      <a:gd name="T0" fmla="*/ 34 w 42"/>
                      <a:gd name="T1" fmla="*/ 0 h 112"/>
                      <a:gd name="T2" fmla="*/ 18 w 42"/>
                      <a:gd name="T3" fmla="*/ 0 h 112"/>
                      <a:gd name="T4" fmla="*/ 10 w 42"/>
                      <a:gd name="T5" fmla="*/ 8 h 112"/>
                      <a:gd name="T6" fmla="*/ 10 w 42"/>
                      <a:gd name="T7" fmla="*/ 37 h 112"/>
                      <a:gd name="T8" fmla="*/ 9 w 42"/>
                      <a:gd name="T9" fmla="*/ 37 h 112"/>
                      <a:gd name="T10" fmla="*/ 0 w 42"/>
                      <a:gd name="T11" fmla="*/ 46 h 112"/>
                      <a:gd name="T12" fmla="*/ 0 w 42"/>
                      <a:gd name="T13" fmla="*/ 66 h 112"/>
                      <a:gd name="T14" fmla="*/ 9 w 42"/>
                      <a:gd name="T15" fmla="*/ 75 h 112"/>
                      <a:gd name="T16" fmla="*/ 10 w 42"/>
                      <a:gd name="T17" fmla="*/ 75 h 112"/>
                      <a:gd name="T18" fmla="*/ 10 w 42"/>
                      <a:gd name="T19" fmla="*/ 104 h 112"/>
                      <a:gd name="T20" fmla="*/ 18 w 42"/>
                      <a:gd name="T21" fmla="*/ 112 h 112"/>
                      <a:gd name="T22" fmla="*/ 34 w 42"/>
                      <a:gd name="T23" fmla="*/ 112 h 112"/>
                      <a:gd name="T24" fmla="*/ 42 w 42"/>
                      <a:gd name="T25" fmla="*/ 104 h 112"/>
                      <a:gd name="T26" fmla="*/ 42 w 42"/>
                      <a:gd name="T27" fmla="*/ 8 h 112"/>
                      <a:gd name="T28" fmla="*/ 34 w 42"/>
                      <a:gd name="T29" fmla="*/ 0 h 1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42" h="112">
                        <a:moveTo>
                          <a:pt x="34" y="0"/>
                        </a:moveTo>
                        <a:cubicBezTo>
                          <a:pt x="18" y="0"/>
                          <a:pt x="18" y="0"/>
                          <a:pt x="18" y="0"/>
                        </a:cubicBezTo>
                        <a:cubicBezTo>
                          <a:pt x="14" y="0"/>
                          <a:pt x="10" y="3"/>
                          <a:pt x="10" y="8"/>
                        </a:cubicBezTo>
                        <a:cubicBezTo>
                          <a:pt x="10" y="37"/>
                          <a:pt x="10" y="37"/>
                          <a:pt x="10" y="37"/>
                        </a:cubicBezTo>
                        <a:cubicBezTo>
                          <a:pt x="9" y="37"/>
                          <a:pt x="9" y="37"/>
                          <a:pt x="9" y="37"/>
                        </a:cubicBezTo>
                        <a:cubicBezTo>
                          <a:pt x="4" y="37"/>
                          <a:pt x="0" y="41"/>
                          <a:pt x="0" y="46"/>
                        </a:cubicBezTo>
                        <a:cubicBezTo>
                          <a:pt x="0" y="66"/>
                          <a:pt x="0" y="66"/>
                          <a:pt x="0" y="66"/>
                        </a:cubicBezTo>
                        <a:cubicBezTo>
                          <a:pt x="0" y="71"/>
                          <a:pt x="4" y="75"/>
                          <a:pt x="9" y="75"/>
                        </a:cubicBezTo>
                        <a:cubicBezTo>
                          <a:pt x="10" y="75"/>
                          <a:pt x="10" y="75"/>
                          <a:pt x="10" y="75"/>
                        </a:cubicBezTo>
                        <a:cubicBezTo>
                          <a:pt x="10" y="104"/>
                          <a:pt x="10" y="104"/>
                          <a:pt x="10" y="104"/>
                        </a:cubicBezTo>
                        <a:cubicBezTo>
                          <a:pt x="10" y="108"/>
                          <a:pt x="14" y="112"/>
                          <a:pt x="18" y="112"/>
                        </a:cubicBezTo>
                        <a:cubicBezTo>
                          <a:pt x="34" y="112"/>
                          <a:pt x="34" y="112"/>
                          <a:pt x="34" y="112"/>
                        </a:cubicBezTo>
                        <a:cubicBezTo>
                          <a:pt x="39" y="112"/>
                          <a:pt x="42" y="108"/>
                          <a:pt x="42" y="104"/>
                        </a:cubicBezTo>
                        <a:cubicBezTo>
                          <a:pt x="42" y="8"/>
                          <a:pt x="42" y="8"/>
                          <a:pt x="42" y="8"/>
                        </a:cubicBezTo>
                        <a:cubicBezTo>
                          <a:pt x="42" y="3"/>
                          <a:pt x="38" y="0"/>
                          <a:pt x="34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76" name="Freeform 7"/>
                  <p:cNvSpPr>
                    <a:spLocks/>
                  </p:cNvSpPr>
                  <p:nvPr/>
                </p:nvSpPr>
                <p:spPr bwMode="auto">
                  <a:xfrm>
                    <a:off x="5561350" y="2766579"/>
                    <a:ext cx="269645" cy="153153"/>
                  </a:xfrm>
                  <a:custGeom>
                    <a:avLst/>
                    <a:gdLst>
                      <a:gd name="T0" fmla="*/ 233 w 242"/>
                      <a:gd name="T1" fmla="*/ 0 h 136"/>
                      <a:gd name="T2" fmla="*/ 211 w 242"/>
                      <a:gd name="T3" fmla="*/ 0 h 136"/>
                      <a:gd name="T4" fmla="*/ 203 w 242"/>
                      <a:gd name="T5" fmla="*/ 8 h 136"/>
                      <a:gd name="T6" fmla="*/ 203 w 242"/>
                      <a:gd name="T7" fmla="*/ 51 h 136"/>
                      <a:gd name="T8" fmla="*/ 39 w 242"/>
                      <a:gd name="T9" fmla="*/ 51 h 136"/>
                      <a:gd name="T10" fmla="*/ 39 w 242"/>
                      <a:gd name="T11" fmla="*/ 8 h 136"/>
                      <a:gd name="T12" fmla="*/ 30 w 242"/>
                      <a:gd name="T13" fmla="*/ 0 h 136"/>
                      <a:gd name="T14" fmla="*/ 30 w 242"/>
                      <a:gd name="T15" fmla="*/ 0 h 136"/>
                      <a:gd name="T16" fmla="*/ 9 w 242"/>
                      <a:gd name="T17" fmla="*/ 0 h 136"/>
                      <a:gd name="T18" fmla="*/ 0 w 242"/>
                      <a:gd name="T19" fmla="*/ 8 h 136"/>
                      <a:gd name="T20" fmla="*/ 0 w 242"/>
                      <a:gd name="T21" fmla="*/ 127 h 136"/>
                      <a:gd name="T22" fmla="*/ 9 w 242"/>
                      <a:gd name="T23" fmla="*/ 136 h 136"/>
                      <a:gd name="T24" fmla="*/ 9 w 242"/>
                      <a:gd name="T25" fmla="*/ 136 h 136"/>
                      <a:gd name="T26" fmla="*/ 30 w 242"/>
                      <a:gd name="T27" fmla="*/ 136 h 136"/>
                      <a:gd name="T28" fmla="*/ 39 w 242"/>
                      <a:gd name="T29" fmla="*/ 127 h 136"/>
                      <a:gd name="T30" fmla="*/ 39 w 242"/>
                      <a:gd name="T31" fmla="*/ 84 h 136"/>
                      <a:gd name="T32" fmla="*/ 203 w 242"/>
                      <a:gd name="T33" fmla="*/ 84 h 136"/>
                      <a:gd name="T34" fmla="*/ 203 w 242"/>
                      <a:gd name="T35" fmla="*/ 127 h 136"/>
                      <a:gd name="T36" fmla="*/ 212 w 242"/>
                      <a:gd name="T37" fmla="*/ 136 h 136"/>
                      <a:gd name="T38" fmla="*/ 233 w 242"/>
                      <a:gd name="T39" fmla="*/ 136 h 136"/>
                      <a:gd name="T40" fmla="*/ 242 w 242"/>
                      <a:gd name="T41" fmla="*/ 127 h 136"/>
                      <a:gd name="T42" fmla="*/ 242 w 242"/>
                      <a:gd name="T43" fmla="*/ 8 h 136"/>
                      <a:gd name="T44" fmla="*/ 233 w 242"/>
                      <a:gd name="T45" fmla="*/ 0 h 1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</a:cxnLst>
                    <a:rect l="0" t="0" r="r" b="b"/>
                    <a:pathLst>
                      <a:path w="242" h="136">
                        <a:moveTo>
                          <a:pt x="233" y="0"/>
                        </a:moveTo>
                        <a:cubicBezTo>
                          <a:pt x="211" y="0"/>
                          <a:pt x="211" y="0"/>
                          <a:pt x="211" y="0"/>
                        </a:cubicBezTo>
                        <a:cubicBezTo>
                          <a:pt x="207" y="0"/>
                          <a:pt x="203" y="4"/>
                          <a:pt x="203" y="8"/>
                        </a:cubicBezTo>
                        <a:cubicBezTo>
                          <a:pt x="203" y="51"/>
                          <a:pt x="203" y="51"/>
                          <a:pt x="203" y="51"/>
                        </a:cubicBezTo>
                        <a:cubicBezTo>
                          <a:pt x="39" y="51"/>
                          <a:pt x="39" y="51"/>
                          <a:pt x="39" y="51"/>
                        </a:cubicBezTo>
                        <a:cubicBezTo>
                          <a:pt x="39" y="8"/>
                          <a:pt x="39" y="8"/>
                          <a:pt x="39" y="8"/>
                        </a:cubicBezTo>
                        <a:cubicBezTo>
                          <a:pt x="39" y="4"/>
                          <a:pt x="35" y="0"/>
                          <a:pt x="30" y="0"/>
                        </a:cubicBezTo>
                        <a:cubicBezTo>
                          <a:pt x="30" y="0"/>
                          <a:pt x="30" y="0"/>
                          <a:pt x="30" y="0"/>
                        </a:cubicBezTo>
                        <a:cubicBezTo>
                          <a:pt x="9" y="0"/>
                          <a:pt x="9" y="0"/>
                          <a:pt x="9" y="0"/>
                        </a:cubicBezTo>
                        <a:cubicBezTo>
                          <a:pt x="4" y="0"/>
                          <a:pt x="0" y="4"/>
                          <a:pt x="0" y="8"/>
                        </a:cubicBezTo>
                        <a:cubicBezTo>
                          <a:pt x="0" y="127"/>
                          <a:pt x="0" y="127"/>
                          <a:pt x="0" y="127"/>
                        </a:cubicBezTo>
                        <a:cubicBezTo>
                          <a:pt x="0" y="132"/>
                          <a:pt x="4" y="136"/>
                          <a:pt x="9" y="136"/>
                        </a:cubicBezTo>
                        <a:cubicBezTo>
                          <a:pt x="9" y="136"/>
                          <a:pt x="9" y="136"/>
                          <a:pt x="9" y="136"/>
                        </a:cubicBezTo>
                        <a:cubicBezTo>
                          <a:pt x="30" y="136"/>
                          <a:pt x="30" y="136"/>
                          <a:pt x="30" y="136"/>
                        </a:cubicBezTo>
                        <a:cubicBezTo>
                          <a:pt x="35" y="136"/>
                          <a:pt x="39" y="132"/>
                          <a:pt x="39" y="127"/>
                        </a:cubicBezTo>
                        <a:cubicBezTo>
                          <a:pt x="39" y="84"/>
                          <a:pt x="39" y="84"/>
                          <a:pt x="39" y="84"/>
                        </a:cubicBezTo>
                        <a:cubicBezTo>
                          <a:pt x="203" y="84"/>
                          <a:pt x="203" y="84"/>
                          <a:pt x="203" y="84"/>
                        </a:cubicBezTo>
                        <a:cubicBezTo>
                          <a:pt x="203" y="127"/>
                          <a:pt x="203" y="127"/>
                          <a:pt x="203" y="127"/>
                        </a:cubicBezTo>
                        <a:cubicBezTo>
                          <a:pt x="203" y="132"/>
                          <a:pt x="207" y="136"/>
                          <a:pt x="212" y="136"/>
                        </a:cubicBezTo>
                        <a:cubicBezTo>
                          <a:pt x="233" y="136"/>
                          <a:pt x="233" y="136"/>
                          <a:pt x="233" y="136"/>
                        </a:cubicBezTo>
                        <a:cubicBezTo>
                          <a:pt x="238" y="136"/>
                          <a:pt x="242" y="132"/>
                          <a:pt x="242" y="127"/>
                        </a:cubicBezTo>
                        <a:cubicBezTo>
                          <a:pt x="242" y="8"/>
                          <a:pt x="242" y="8"/>
                          <a:pt x="242" y="8"/>
                        </a:cubicBezTo>
                        <a:cubicBezTo>
                          <a:pt x="242" y="4"/>
                          <a:pt x="238" y="0"/>
                          <a:pt x="233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  <p:sp>
                <p:nvSpPr>
                  <p:cNvPr id="77" name="Freeform 8"/>
                  <p:cNvSpPr>
                    <a:spLocks/>
                  </p:cNvSpPr>
                  <p:nvPr/>
                </p:nvSpPr>
                <p:spPr bwMode="auto">
                  <a:xfrm>
                    <a:off x="5836698" y="2779614"/>
                    <a:ext cx="46434" cy="126270"/>
                  </a:xfrm>
                  <a:custGeom>
                    <a:avLst/>
                    <a:gdLst>
                      <a:gd name="T0" fmla="*/ 33 w 42"/>
                      <a:gd name="T1" fmla="*/ 37 h 112"/>
                      <a:gd name="T2" fmla="*/ 32 w 42"/>
                      <a:gd name="T3" fmla="*/ 37 h 112"/>
                      <a:gd name="T4" fmla="*/ 32 w 42"/>
                      <a:gd name="T5" fmla="*/ 8 h 112"/>
                      <a:gd name="T6" fmla="*/ 24 w 42"/>
                      <a:gd name="T7" fmla="*/ 0 h 112"/>
                      <a:gd name="T8" fmla="*/ 8 w 42"/>
                      <a:gd name="T9" fmla="*/ 0 h 112"/>
                      <a:gd name="T10" fmla="*/ 0 w 42"/>
                      <a:gd name="T11" fmla="*/ 8 h 112"/>
                      <a:gd name="T12" fmla="*/ 0 w 42"/>
                      <a:gd name="T13" fmla="*/ 104 h 112"/>
                      <a:gd name="T14" fmla="*/ 8 w 42"/>
                      <a:gd name="T15" fmla="*/ 112 h 112"/>
                      <a:gd name="T16" fmla="*/ 8 w 42"/>
                      <a:gd name="T17" fmla="*/ 112 h 112"/>
                      <a:gd name="T18" fmla="*/ 24 w 42"/>
                      <a:gd name="T19" fmla="*/ 112 h 112"/>
                      <a:gd name="T20" fmla="*/ 32 w 42"/>
                      <a:gd name="T21" fmla="*/ 104 h 112"/>
                      <a:gd name="T22" fmla="*/ 32 w 42"/>
                      <a:gd name="T23" fmla="*/ 75 h 112"/>
                      <a:gd name="T24" fmla="*/ 33 w 42"/>
                      <a:gd name="T25" fmla="*/ 75 h 112"/>
                      <a:gd name="T26" fmla="*/ 42 w 42"/>
                      <a:gd name="T27" fmla="*/ 66 h 112"/>
                      <a:gd name="T28" fmla="*/ 42 w 42"/>
                      <a:gd name="T29" fmla="*/ 66 h 112"/>
                      <a:gd name="T30" fmla="*/ 42 w 42"/>
                      <a:gd name="T31" fmla="*/ 46 h 112"/>
                      <a:gd name="T32" fmla="*/ 33 w 42"/>
                      <a:gd name="T33" fmla="*/ 37 h 112"/>
                      <a:gd name="T34" fmla="*/ 33 w 42"/>
                      <a:gd name="T35" fmla="*/ 37 h 1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42" h="112">
                        <a:moveTo>
                          <a:pt x="33" y="37"/>
                        </a:moveTo>
                        <a:cubicBezTo>
                          <a:pt x="32" y="37"/>
                          <a:pt x="32" y="37"/>
                          <a:pt x="32" y="37"/>
                        </a:cubicBezTo>
                        <a:cubicBezTo>
                          <a:pt x="32" y="8"/>
                          <a:pt x="32" y="8"/>
                          <a:pt x="32" y="8"/>
                        </a:cubicBezTo>
                        <a:cubicBezTo>
                          <a:pt x="32" y="3"/>
                          <a:pt x="28" y="0"/>
                          <a:pt x="24" y="0"/>
                        </a:cubicBezTo>
                        <a:cubicBezTo>
                          <a:pt x="8" y="0"/>
                          <a:pt x="8" y="0"/>
                          <a:pt x="8" y="0"/>
                        </a:cubicBezTo>
                        <a:cubicBezTo>
                          <a:pt x="3" y="0"/>
                          <a:pt x="0" y="3"/>
                          <a:pt x="0" y="8"/>
                        </a:cubicBezTo>
                        <a:cubicBezTo>
                          <a:pt x="0" y="104"/>
                          <a:pt x="0" y="104"/>
                          <a:pt x="0" y="104"/>
                        </a:cubicBezTo>
                        <a:cubicBezTo>
                          <a:pt x="0" y="108"/>
                          <a:pt x="3" y="112"/>
                          <a:pt x="8" y="112"/>
                        </a:cubicBezTo>
                        <a:cubicBezTo>
                          <a:pt x="8" y="112"/>
                          <a:pt x="8" y="112"/>
                          <a:pt x="8" y="112"/>
                        </a:cubicBezTo>
                        <a:cubicBezTo>
                          <a:pt x="24" y="112"/>
                          <a:pt x="24" y="112"/>
                          <a:pt x="24" y="112"/>
                        </a:cubicBezTo>
                        <a:cubicBezTo>
                          <a:pt x="28" y="112"/>
                          <a:pt x="32" y="108"/>
                          <a:pt x="32" y="104"/>
                        </a:cubicBezTo>
                        <a:cubicBezTo>
                          <a:pt x="32" y="75"/>
                          <a:pt x="32" y="75"/>
                          <a:pt x="32" y="75"/>
                        </a:cubicBezTo>
                        <a:cubicBezTo>
                          <a:pt x="33" y="75"/>
                          <a:pt x="33" y="75"/>
                          <a:pt x="33" y="75"/>
                        </a:cubicBezTo>
                        <a:cubicBezTo>
                          <a:pt x="38" y="75"/>
                          <a:pt x="42" y="71"/>
                          <a:pt x="42" y="66"/>
                        </a:cubicBezTo>
                        <a:cubicBezTo>
                          <a:pt x="42" y="66"/>
                          <a:pt x="42" y="66"/>
                          <a:pt x="42" y="66"/>
                        </a:cubicBezTo>
                        <a:cubicBezTo>
                          <a:pt x="42" y="46"/>
                          <a:pt x="42" y="46"/>
                          <a:pt x="42" y="46"/>
                        </a:cubicBezTo>
                        <a:cubicBezTo>
                          <a:pt x="42" y="41"/>
                          <a:pt x="38" y="37"/>
                          <a:pt x="33" y="37"/>
                        </a:cubicBezTo>
                        <a:cubicBezTo>
                          <a:pt x="33" y="37"/>
                          <a:pt x="33" y="37"/>
                          <a:pt x="33" y="3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IN"/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2857348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Guidelines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86F781-8770-4368-843F-FAFF3653BC80}"/>
              </a:ext>
            </a:extLst>
          </p:cNvPr>
          <p:cNvSpPr txBox="1"/>
          <p:nvPr/>
        </p:nvSpPr>
        <p:spPr>
          <a:xfrm>
            <a:off x="296668" y="1636491"/>
            <a:ext cx="1143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5">
                    <a:lumMod val="75000"/>
                    <a:lumOff val="25000"/>
                  </a:schemeClr>
                </a:solidFill>
              </a:rPr>
              <a:t>You can change the color and size of the icon. Select the “icon” and ungroup it using “shift + ctrl + G” Click on “Yes”.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1A7D6A-2ADE-47D9-9B70-95B30B0EFD72}"/>
              </a:ext>
            </a:extLst>
          </p:cNvPr>
          <p:cNvSpPr txBox="1"/>
          <p:nvPr/>
        </p:nvSpPr>
        <p:spPr>
          <a:xfrm>
            <a:off x="296668" y="1286417"/>
            <a:ext cx="1143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5">
                    <a:lumMod val="75000"/>
                    <a:lumOff val="25000"/>
                  </a:schemeClr>
                </a:solidFill>
              </a:rPr>
              <a:t>Edit Icon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399F21-B659-42B0-9734-64C9DBBF20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728" t="43489" r="27500" b="21797"/>
          <a:stretch/>
        </p:blipFill>
        <p:spPr>
          <a:xfrm>
            <a:off x="4870358" y="1913490"/>
            <a:ext cx="4114950" cy="15218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8016C26-BA04-418E-9D4B-EFFAFF3A948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179" t="16174" r="35357" b="26656"/>
          <a:stretch/>
        </p:blipFill>
        <p:spPr>
          <a:xfrm>
            <a:off x="773441" y="3830187"/>
            <a:ext cx="1664338" cy="21867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D4A460F-4BC8-419D-A6A8-C3139E39EB5D}"/>
              </a:ext>
            </a:extLst>
          </p:cNvPr>
          <p:cNvSpPr txBox="1"/>
          <p:nvPr/>
        </p:nvSpPr>
        <p:spPr>
          <a:xfrm>
            <a:off x="296668" y="3456986"/>
            <a:ext cx="113592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5">
                    <a:lumMod val="75000"/>
                    <a:lumOff val="25000"/>
                  </a:schemeClr>
                </a:solidFill>
              </a:rPr>
              <a:t>You change the color and orientation of the icon by right click the icon and click on “format shape”. 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EADA851-97EB-4FF9-8E7B-84211582CF5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5379" t="19430" b="32372"/>
          <a:stretch/>
        </p:blipFill>
        <p:spPr>
          <a:xfrm>
            <a:off x="4870358" y="3829643"/>
            <a:ext cx="1987834" cy="218780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AC6FA86-0171-4A6E-AC5A-812E7149F330}"/>
              </a:ext>
            </a:extLst>
          </p:cNvPr>
          <p:cNvSpPr txBox="1"/>
          <p:nvPr/>
        </p:nvSpPr>
        <p:spPr>
          <a:xfrm>
            <a:off x="296668" y="6065449"/>
            <a:ext cx="113592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5">
                    <a:lumMod val="75000"/>
                    <a:lumOff val="25000"/>
                  </a:schemeClr>
                </a:solidFill>
              </a:rPr>
              <a:t>After making the change, select the entire icon and group it using “Ctrl +G”. </a:t>
            </a:r>
          </a:p>
        </p:txBody>
      </p:sp>
      <p:sp>
        <p:nvSpPr>
          <p:cNvPr id="10" name="Arrow: Right 19">
            <a:extLst>
              <a:ext uri="{FF2B5EF4-FFF2-40B4-BE49-F238E27FC236}">
                <a16:creationId xmlns:a16="http://schemas.microsoft.com/office/drawing/2014/main" id="{06C99D73-B91E-4B86-A154-1DF9385FBBEC}"/>
              </a:ext>
            </a:extLst>
          </p:cNvPr>
          <p:cNvSpPr/>
          <p:nvPr/>
        </p:nvSpPr>
        <p:spPr>
          <a:xfrm>
            <a:off x="3364365" y="2420514"/>
            <a:ext cx="1025236" cy="507828"/>
          </a:xfrm>
          <a:prstGeom prst="rightArrow">
            <a:avLst>
              <a:gd name="adj1" fmla="val 60913"/>
              <a:gd name="adj2" fmla="val 52728"/>
            </a:avLst>
          </a:prstGeom>
          <a:solidFill>
            <a:schemeClr val="accent5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Arrow: Right 21">
            <a:extLst>
              <a:ext uri="{FF2B5EF4-FFF2-40B4-BE49-F238E27FC236}">
                <a16:creationId xmlns:a16="http://schemas.microsoft.com/office/drawing/2014/main" id="{E81AA0C8-F8A2-453D-96B6-03E018B52C0F}"/>
              </a:ext>
            </a:extLst>
          </p:cNvPr>
          <p:cNvSpPr/>
          <p:nvPr/>
        </p:nvSpPr>
        <p:spPr>
          <a:xfrm>
            <a:off x="3141451" y="4669633"/>
            <a:ext cx="1025236" cy="507828"/>
          </a:xfrm>
          <a:prstGeom prst="rightArrow">
            <a:avLst>
              <a:gd name="adj1" fmla="val 60913"/>
              <a:gd name="adj2" fmla="val 52728"/>
            </a:avLst>
          </a:prstGeom>
          <a:solidFill>
            <a:schemeClr val="accent5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1738313" y="2101850"/>
            <a:ext cx="1144587" cy="1146175"/>
            <a:chOff x="1738313" y="2101850"/>
            <a:chExt cx="1144587" cy="1146175"/>
          </a:xfrm>
          <a:solidFill>
            <a:schemeClr val="accent5">
              <a:lumMod val="75000"/>
              <a:lumOff val="25000"/>
            </a:schemeClr>
          </a:solidFill>
        </p:grpSpPr>
        <p:sp>
          <p:nvSpPr>
            <p:cNvPr id="13" name="Freeform 5"/>
            <p:cNvSpPr>
              <a:spLocks noEditPoints="1"/>
            </p:cNvSpPr>
            <p:nvPr/>
          </p:nvSpPr>
          <p:spPr bwMode="auto">
            <a:xfrm>
              <a:off x="1738313" y="2101850"/>
              <a:ext cx="1144587" cy="1146175"/>
            </a:xfrm>
            <a:custGeom>
              <a:avLst/>
              <a:gdLst>
                <a:gd name="T0" fmla="*/ 2101 w 2354"/>
                <a:gd name="T1" fmla="*/ 1130 h 2354"/>
                <a:gd name="T2" fmla="*/ 1799 w 2354"/>
                <a:gd name="T3" fmla="*/ 622 h 2354"/>
                <a:gd name="T4" fmla="*/ 1917 w 2354"/>
                <a:gd name="T5" fmla="*/ 569 h 2354"/>
                <a:gd name="T6" fmla="*/ 1917 w 2354"/>
                <a:gd name="T7" fmla="*/ 307 h 2354"/>
                <a:gd name="T8" fmla="*/ 1797 w 2354"/>
                <a:gd name="T9" fmla="*/ 491 h 2354"/>
                <a:gd name="T10" fmla="*/ 1224 w 2354"/>
                <a:gd name="T11" fmla="*/ 344 h 2354"/>
                <a:gd name="T12" fmla="*/ 1308 w 2354"/>
                <a:gd name="T13" fmla="*/ 131 h 2354"/>
                <a:gd name="T14" fmla="*/ 1046 w 2354"/>
                <a:gd name="T15" fmla="*/ 131 h 2354"/>
                <a:gd name="T16" fmla="*/ 1129 w 2354"/>
                <a:gd name="T17" fmla="*/ 344 h 2354"/>
                <a:gd name="T18" fmla="*/ 557 w 2354"/>
                <a:gd name="T19" fmla="*/ 491 h 2354"/>
                <a:gd name="T20" fmla="*/ 437 w 2354"/>
                <a:gd name="T21" fmla="*/ 307 h 2354"/>
                <a:gd name="T22" fmla="*/ 437 w 2354"/>
                <a:gd name="T23" fmla="*/ 569 h 2354"/>
                <a:gd name="T24" fmla="*/ 555 w 2354"/>
                <a:gd name="T25" fmla="*/ 622 h 2354"/>
                <a:gd name="T26" fmla="*/ 253 w 2354"/>
                <a:gd name="T27" fmla="*/ 1130 h 2354"/>
                <a:gd name="T28" fmla="*/ 0 w 2354"/>
                <a:gd name="T29" fmla="*/ 1177 h 2354"/>
                <a:gd name="T30" fmla="*/ 253 w 2354"/>
                <a:gd name="T31" fmla="*/ 1224 h 2354"/>
                <a:gd name="T32" fmla="*/ 555 w 2354"/>
                <a:gd name="T33" fmla="*/ 1733 h 2354"/>
                <a:gd name="T34" fmla="*/ 437 w 2354"/>
                <a:gd name="T35" fmla="*/ 1786 h 2354"/>
                <a:gd name="T36" fmla="*/ 437 w 2354"/>
                <a:gd name="T37" fmla="*/ 2048 h 2354"/>
                <a:gd name="T38" fmla="*/ 557 w 2354"/>
                <a:gd name="T39" fmla="*/ 1864 h 2354"/>
                <a:gd name="T40" fmla="*/ 657 w 2354"/>
                <a:gd name="T41" fmla="*/ 1830 h 2354"/>
                <a:gd name="T42" fmla="*/ 1129 w 2354"/>
                <a:gd name="T43" fmla="*/ 2011 h 2354"/>
                <a:gd name="T44" fmla="*/ 1046 w 2354"/>
                <a:gd name="T45" fmla="*/ 2223 h 2354"/>
                <a:gd name="T46" fmla="*/ 1308 w 2354"/>
                <a:gd name="T47" fmla="*/ 2223 h 2354"/>
                <a:gd name="T48" fmla="*/ 1224 w 2354"/>
                <a:gd name="T49" fmla="*/ 2011 h 2354"/>
                <a:gd name="T50" fmla="*/ 1697 w 2354"/>
                <a:gd name="T51" fmla="*/ 1830 h 2354"/>
                <a:gd name="T52" fmla="*/ 1797 w 2354"/>
                <a:gd name="T53" fmla="*/ 1864 h 2354"/>
                <a:gd name="T54" fmla="*/ 1917 w 2354"/>
                <a:gd name="T55" fmla="*/ 2047 h 2354"/>
                <a:gd name="T56" fmla="*/ 1917 w 2354"/>
                <a:gd name="T57" fmla="*/ 1786 h 2354"/>
                <a:gd name="T58" fmla="*/ 1799 w 2354"/>
                <a:gd name="T59" fmla="*/ 1733 h 2354"/>
                <a:gd name="T60" fmla="*/ 2101 w 2354"/>
                <a:gd name="T61" fmla="*/ 1224 h 2354"/>
                <a:gd name="T62" fmla="*/ 2354 w 2354"/>
                <a:gd name="T63" fmla="*/ 1177 h 2354"/>
                <a:gd name="T64" fmla="*/ 1177 w 2354"/>
                <a:gd name="T65" fmla="*/ 604 h 2354"/>
                <a:gd name="T66" fmla="*/ 1177 w 2354"/>
                <a:gd name="T67" fmla="*/ 1177 h 2354"/>
                <a:gd name="T68" fmla="*/ 1177 w 2354"/>
                <a:gd name="T69" fmla="*/ 604 h 2354"/>
                <a:gd name="T70" fmla="*/ 1631 w 2354"/>
                <a:gd name="T71" fmla="*/ 1627 h 2354"/>
                <a:gd name="T72" fmla="*/ 1267 w 2354"/>
                <a:gd name="T73" fmla="*/ 1779 h 2354"/>
                <a:gd name="T74" fmla="*/ 1080 w 2354"/>
                <a:gd name="T75" fmla="*/ 1779 h 2354"/>
                <a:gd name="T76" fmla="*/ 706 w 2354"/>
                <a:gd name="T77" fmla="*/ 1589 h 2354"/>
                <a:gd name="T78" fmla="*/ 962 w 2354"/>
                <a:gd name="T79" fmla="*/ 1208 h 2354"/>
                <a:gd name="T80" fmla="*/ 1112 w 2354"/>
                <a:gd name="T81" fmla="*/ 1236 h 2354"/>
                <a:gd name="T82" fmla="*/ 1239 w 2354"/>
                <a:gd name="T83" fmla="*/ 1235 h 2354"/>
                <a:gd name="T84" fmla="*/ 1392 w 2354"/>
                <a:gd name="T85" fmla="*/ 1208 h 2354"/>
                <a:gd name="T86" fmla="*/ 1648 w 2354"/>
                <a:gd name="T87" fmla="*/ 1589 h 2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354" h="2354">
                  <a:moveTo>
                    <a:pt x="2223" y="1046"/>
                  </a:moveTo>
                  <a:cubicBezTo>
                    <a:pt x="2168" y="1046"/>
                    <a:pt x="2120" y="1081"/>
                    <a:pt x="2101" y="1130"/>
                  </a:cubicBezTo>
                  <a:cubicBezTo>
                    <a:pt x="2010" y="1130"/>
                    <a:pt x="2010" y="1130"/>
                    <a:pt x="2010" y="1130"/>
                  </a:cubicBezTo>
                  <a:cubicBezTo>
                    <a:pt x="1999" y="941"/>
                    <a:pt x="1926" y="763"/>
                    <a:pt x="1799" y="622"/>
                  </a:cubicBezTo>
                  <a:cubicBezTo>
                    <a:pt x="1864" y="557"/>
                    <a:pt x="1864" y="557"/>
                    <a:pt x="1864" y="557"/>
                  </a:cubicBezTo>
                  <a:cubicBezTo>
                    <a:pt x="1880" y="565"/>
                    <a:pt x="1898" y="569"/>
                    <a:pt x="1917" y="569"/>
                  </a:cubicBezTo>
                  <a:cubicBezTo>
                    <a:pt x="1989" y="569"/>
                    <a:pt x="2047" y="510"/>
                    <a:pt x="2047" y="437"/>
                  </a:cubicBezTo>
                  <a:cubicBezTo>
                    <a:pt x="2047" y="365"/>
                    <a:pt x="1989" y="307"/>
                    <a:pt x="1917" y="307"/>
                  </a:cubicBezTo>
                  <a:cubicBezTo>
                    <a:pt x="1845" y="307"/>
                    <a:pt x="1786" y="365"/>
                    <a:pt x="1786" y="437"/>
                  </a:cubicBezTo>
                  <a:cubicBezTo>
                    <a:pt x="1786" y="457"/>
                    <a:pt x="1790" y="474"/>
                    <a:pt x="1797" y="491"/>
                  </a:cubicBezTo>
                  <a:cubicBezTo>
                    <a:pt x="1733" y="555"/>
                    <a:pt x="1733" y="555"/>
                    <a:pt x="1733" y="555"/>
                  </a:cubicBezTo>
                  <a:cubicBezTo>
                    <a:pt x="1591" y="428"/>
                    <a:pt x="1414" y="355"/>
                    <a:pt x="1224" y="344"/>
                  </a:cubicBezTo>
                  <a:cubicBezTo>
                    <a:pt x="1224" y="253"/>
                    <a:pt x="1224" y="253"/>
                    <a:pt x="1224" y="253"/>
                  </a:cubicBezTo>
                  <a:cubicBezTo>
                    <a:pt x="1273" y="235"/>
                    <a:pt x="1308" y="187"/>
                    <a:pt x="1308" y="131"/>
                  </a:cubicBezTo>
                  <a:cubicBezTo>
                    <a:pt x="1308" y="59"/>
                    <a:pt x="1249" y="0"/>
                    <a:pt x="1177" y="0"/>
                  </a:cubicBezTo>
                  <a:cubicBezTo>
                    <a:pt x="1105" y="0"/>
                    <a:pt x="1046" y="59"/>
                    <a:pt x="1046" y="131"/>
                  </a:cubicBezTo>
                  <a:cubicBezTo>
                    <a:pt x="1046" y="187"/>
                    <a:pt x="1080" y="234"/>
                    <a:pt x="1129" y="253"/>
                  </a:cubicBezTo>
                  <a:cubicBezTo>
                    <a:pt x="1129" y="344"/>
                    <a:pt x="1129" y="344"/>
                    <a:pt x="1129" y="344"/>
                  </a:cubicBezTo>
                  <a:cubicBezTo>
                    <a:pt x="940" y="355"/>
                    <a:pt x="762" y="428"/>
                    <a:pt x="621" y="555"/>
                  </a:cubicBezTo>
                  <a:cubicBezTo>
                    <a:pt x="557" y="491"/>
                    <a:pt x="557" y="491"/>
                    <a:pt x="557" y="491"/>
                  </a:cubicBezTo>
                  <a:cubicBezTo>
                    <a:pt x="564" y="475"/>
                    <a:pt x="569" y="457"/>
                    <a:pt x="569" y="437"/>
                  </a:cubicBezTo>
                  <a:cubicBezTo>
                    <a:pt x="569" y="365"/>
                    <a:pt x="510" y="307"/>
                    <a:pt x="437" y="307"/>
                  </a:cubicBezTo>
                  <a:cubicBezTo>
                    <a:pt x="365" y="307"/>
                    <a:pt x="307" y="365"/>
                    <a:pt x="307" y="437"/>
                  </a:cubicBezTo>
                  <a:cubicBezTo>
                    <a:pt x="307" y="510"/>
                    <a:pt x="365" y="569"/>
                    <a:pt x="437" y="569"/>
                  </a:cubicBezTo>
                  <a:cubicBezTo>
                    <a:pt x="456" y="569"/>
                    <a:pt x="474" y="565"/>
                    <a:pt x="490" y="557"/>
                  </a:cubicBezTo>
                  <a:cubicBezTo>
                    <a:pt x="555" y="622"/>
                    <a:pt x="555" y="622"/>
                    <a:pt x="555" y="622"/>
                  </a:cubicBezTo>
                  <a:cubicBezTo>
                    <a:pt x="428" y="763"/>
                    <a:pt x="354" y="941"/>
                    <a:pt x="344" y="1130"/>
                  </a:cubicBezTo>
                  <a:cubicBezTo>
                    <a:pt x="253" y="1130"/>
                    <a:pt x="253" y="1130"/>
                    <a:pt x="253" y="1130"/>
                  </a:cubicBezTo>
                  <a:cubicBezTo>
                    <a:pt x="234" y="1081"/>
                    <a:pt x="187" y="1046"/>
                    <a:pt x="131" y="1046"/>
                  </a:cubicBezTo>
                  <a:cubicBezTo>
                    <a:pt x="59" y="1046"/>
                    <a:pt x="0" y="1105"/>
                    <a:pt x="0" y="1177"/>
                  </a:cubicBezTo>
                  <a:cubicBezTo>
                    <a:pt x="0" y="1249"/>
                    <a:pt x="59" y="1308"/>
                    <a:pt x="131" y="1308"/>
                  </a:cubicBezTo>
                  <a:cubicBezTo>
                    <a:pt x="187" y="1308"/>
                    <a:pt x="234" y="1273"/>
                    <a:pt x="253" y="1224"/>
                  </a:cubicBezTo>
                  <a:cubicBezTo>
                    <a:pt x="344" y="1224"/>
                    <a:pt x="344" y="1224"/>
                    <a:pt x="344" y="1224"/>
                  </a:cubicBezTo>
                  <a:cubicBezTo>
                    <a:pt x="354" y="1414"/>
                    <a:pt x="428" y="1592"/>
                    <a:pt x="555" y="1733"/>
                  </a:cubicBezTo>
                  <a:cubicBezTo>
                    <a:pt x="490" y="1797"/>
                    <a:pt x="490" y="1797"/>
                    <a:pt x="490" y="1797"/>
                  </a:cubicBezTo>
                  <a:cubicBezTo>
                    <a:pt x="474" y="1790"/>
                    <a:pt x="456" y="1786"/>
                    <a:pt x="437" y="1786"/>
                  </a:cubicBezTo>
                  <a:cubicBezTo>
                    <a:pt x="365" y="1786"/>
                    <a:pt x="306" y="1845"/>
                    <a:pt x="306" y="1917"/>
                  </a:cubicBezTo>
                  <a:cubicBezTo>
                    <a:pt x="306" y="1989"/>
                    <a:pt x="365" y="2048"/>
                    <a:pt x="437" y="2048"/>
                  </a:cubicBezTo>
                  <a:cubicBezTo>
                    <a:pt x="509" y="2048"/>
                    <a:pt x="568" y="1989"/>
                    <a:pt x="568" y="1917"/>
                  </a:cubicBezTo>
                  <a:cubicBezTo>
                    <a:pt x="568" y="1898"/>
                    <a:pt x="564" y="1880"/>
                    <a:pt x="557" y="1864"/>
                  </a:cubicBezTo>
                  <a:cubicBezTo>
                    <a:pt x="621" y="1800"/>
                    <a:pt x="621" y="1800"/>
                    <a:pt x="621" y="1800"/>
                  </a:cubicBezTo>
                  <a:cubicBezTo>
                    <a:pt x="632" y="1811"/>
                    <a:pt x="645" y="1821"/>
                    <a:pt x="657" y="1830"/>
                  </a:cubicBezTo>
                  <a:cubicBezTo>
                    <a:pt x="774" y="1925"/>
                    <a:pt x="916" y="1985"/>
                    <a:pt x="1066" y="2005"/>
                  </a:cubicBezTo>
                  <a:cubicBezTo>
                    <a:pt x="1087" y="2007"/>
                    <a:pt x="1108" y="2009"/>
                    <a:pt x="1129" y="2011"/>
                  </a:cubicBezTo>
                  <a:cubicBezTo>
                    <a:pt x="1129" y="2102"/>
                    <a:pt x="1129" y="2102"/>
                    <a:pt x="1129" y="2102"/>
                  </a:cubicBezTo>
                  <a:cubicBezTo>
                    <a:pt x="1080" y="2120"/>
                    <a:pt x="1046" y="2167"/>
                    <a:pt x="1046" y="2223"/>
                  </a:cubicBezTo>
                  <a:cubicBezTo>
                    <a:pt x="1046" y="2296"/>
                    <a:pt x="1105" y="2354"/>
                    <a:pt x="1177" y="2354"/>
                  </a:cubicBezTo>
                  <a:cubicBezTo>
                    <a:pt x="1249" y="2354"/>
                    <a:pt x="1308" y="2296"/>
                    <a:pt x="1308" y="2223"/>
                  </a:cubicBezTo>
                  <a:cubicBezTo>
                    <a:pt x="1308" y="2167"/>
                    <a:pt x="1273" y="2120"/>
                    <a:pt x="1224" y="2101"/>
                  </a:cubicBezTo>
                  <a:cubicBezTo>
                    <a:pt x="1224" y="2011"/>
                    <a:pt x="1224" y="2011"/>
                    <a:pt x="1224" y="2011"/>
                  </a:cubicBezTo>
                  <a:cubicBezTo>
                    <a:pt x="1245" y="2009"/>
                    <a:pt x="1266" y="2007"/>
                    <a:pt x="1287" y="2005"/>
                  </a:cubicBezTo>
                  <a:cubicBezTo>
                    <a:pt x="1436" y="1985"/>
                    <a:pt x="1579" y="1925"/>
                    <a:pt x="1697" y="1830"/>
                  </a:cubicBezTo>
                  <a:cubicBezTo>
                    <a:pt x="1709" y="1821"/>
                    <a:pt x="1721" y="1811"/>
                    <a:pt x="1733" y="1800"/>
                  </a:cubicBezTo>
                  <a:cubicBezTo>
                    <a:pt x="1797" y="1864"/>
                    <a:pt x="1797" y="1864"/>
                    <a:pt x="1797" y="1864"/>
                  </a:cubicBezTo>
                  <a:cubicBezTo>
                    <a:pt x="1790" y="1880"/>
                    <a:pt x="1786" y="1898"/>
                    <a:pt x="1786" y="1917"/>
                  </a:cubicBezTo>
                  <a:cubicBezTo>
                    <a:pt x="1786" y="1989"/>
                    <a:pt x="1845" y="2047"/>
                    <a:pt x="1917" y="2047"/>
                  </a:cubicBezTo>
                  <a:cubicBezTo>
                    <a:pt x="1989" y="2047"/>
                    <a:pt x="2047" y="1989"/>
                    <a:pt x="2047" y="1917"/>
                  </a:cubicBezTo>
                  <a:cubicBezTo>
                    <a:pt x="2047" y="1845"/>
                    <a:pt x="1989" y="1786"/>
                    <a:pt x="1917" y="1786"/>
                  </a:cubicBezTo>
                  <a:cubicBezTo>
                    <a:pt x="1898" y="1786"/>
                    <a:pt x="1880" y="1790"/>
                    <a:pt x="1863" y="1797"/>
                  </a:cubicBezTo>
                  <a:cubicBezTo>
                    <a:pt x="1799" y="1733"/>
                    <a:pt x="1799" y="1733"/>
                    <a:pt x="1799" y="1733"/>
                  </a:cubicBezTo>
                  <a:cubicBezTo>
                    <a:pt x="1926" y="1591"/>
                    <a:pt x="1999" y="1414"/>
                    <a:pt x="2010" y="1224"/>
                  </a:cubicBezTo>
                  <a:cubicBezTo>
                    <a:pt x="2101" y="1224"/>
                    <a:pt x="2101" y="1224"/>
                    <a:pt x="2101" y="1224"/>
                  </a:cubicBezTo>
                  <a:cubicBezTo>
                    <a:pt x="2120" y="1273"/>
                    <a:pt x="2168" y="1308"/>
                    <a:pt x="2223" y="1308"/>
                  </a:cubicBezTo>
                  <a:cubicBezTo>
                    <a:pt x="2295" y="1308"/>
                    <a:pt x="2354" y="1249"/>
                    <a:pt x="2354" y="1177"/>
                  </a:cubicBezTo>
                  <a:cubicBezTo>
                    <a:pt x="2354" y="1105"/>
                    <a:pt x="2295" y="1046"/>
                    <a:pt x="2223" y="1046"/>
                  </a:cubicBezTo>
                  <a:close/>
                  <a:moveTo>
                    <a:pt x="1177" y="604"/>
                  </a:moveTo>
                  <a:cubicBezTo>
                    <a:pt x="1314" y="604"/>
                    <a:pt x="1427" y="715"/>
                    <a:pt x="1427" y="852"/>
                  </a:cubicBezTo>
                  <a:cubicBezTo>
                    <a:pt x="1427" y="983"/>
                    <a:pt x="1322" y="1177"/>
                    <a:pt x="1177" y="1177"/>
                  </a:cubicBezTo>
                  <a:cubicBezTo>
                    <a:pt x="1032" y="1177"/>
                    <a:pt x="927" y="983"/>
                    <a:pt x="927" y="852"/>
                  </a:cubicBezTo>
                  <a:cubicBezTo>
                    <a:pt x="927" y="715"/>
                    <a:pt x="1039" y="604"/>
                    <a:pt x="1177" y="604"/>
                  </a:cubicBezTo>
                  <a:close/>
                  <a:moveTo>
                    <a:pt x="1648" y="1589"/>
                  </a:moveTo>
                  <a:cubicBezTo>
                    <a:pt x="1648" y="1604"/>
                    <a:pt x="1642" y="1618"/>
                    <a:pt x="1631" y="1627"/>
                  </a:cubicBezTo>
                  <a:cubicBezTo>
                    <a:pt x="1527" y="1709"/>
                    <a:pt x="1403" y="1762"/>
                    <a:pt x="1273" y="1779"/>
                  </a:cubicBezTo>
                  <a:cubicBezTo>
                    <a:pt x="1271" y="1779"/>
                    <a:pt x="1269" y="1779"/>
                    <a:pt x="1267" y="1779"/>
                  </a:cubicBezTo>
                  <a:cubicBezTo>
                    <a:pt x="1087" y="1779"/>
                    <a:pt x="1087" y="1779"/>
                    <a:pt x="1087" y="1779"/>
                  </a:cubicBezTo>
                  <a:cubicBezTo>
                    <a:pt x="1085" y="1779"/>
                    <a:pt x="1083" y="1779"/>
                    <a:pt x="1080" y="1779"/>
                  </a:cubicBezTo>
                  <a:cubicBezTo>
                    <a:pt x="950" y="1762"/>
                    <a:pt x="826" y="1709"/>
                    <a:pt x="723" y="1626"/>
                  </a:cubicBezTo>
                  <a:cubicBezTo>
                    <a:pt x="712" y="1617"/>
                    <a:pt x="706" y="1604"/>
                    <a:pt x="706" y="1589"/>
                  </a:cubicBezTo>
                  <a:cubicBezTo>
                    <a:pt x="706" y="1464"/>
                    <a:pt x="706" y="1464"/>
                    <a:pt x="706" y="1464"/>
                  </a:cubicBezTo>
                  <a:cubicBezTo>
                    <a:pt x="706" y="1323"/>
                    <a:pt x="821" y="1208"/>
                    <a:pt x="962" y="1208"/>
                  </a:cubicBezTo>
                  <a:cubicBezTo>
                    <a:pt x="1069" y="1208"/>
                    <a:pt x="1069" y="1208"/>
                    <a:pt x="1069" y="1208"/>
                  </a:cubicBezTo>
                  <a:cubicBezTo>
                    <a:pt x="1088" y="1208"/>
                    <a:pt x="1104" y="1219"/>
                    <a:pt x="1112" y="1236"/>
                  </a:cubicBezTo>
                  <a:cubicBezTo>
                    <a:pt x="1174" y="1373"/>
                    <a:pt x="1174" y="1373"/>
                    <a:pt x="1174" y="1373"/>
                  </a:cubicBezTo>
                  <a:cubicBezTo>
                    <a:pt x="1239" y="1235"/>
                    <a:pt x="1239" y="1235"/>
                    <a:pt x="1239" y="1235"/>
                  </a:cubicBezTo>
                  <a:cubicBezTo>
                    <a:pt x="1247" y="1218"/>
                    <a:pt x="1264" y="1208"/>
                    <a:pt x="1282" y="1208"/>
                  </a:cubicBezTo>
                  <a:cubicBezTo>
                    <a:pt x="1392" y="1208"/>
                    <a:pt x="1392" y="1208"/>
                    <a:pt x="1392" y="1208"/>
                  </a:cubicBezTo>
                  <a:cubicBezTo>
                    <a:pt x="1533" y="1208"/>
                    <a:pt x="1648" y="1323"/>
                    <a:pt x="1648" y="1464"/>
                  </a:cubicBezTo>
                  <a:lnTo>
                    <a:pt x="1648" y="158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accent5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" name="Freeform 6"/>
            <p:cNvSpPr>
              <a:spLocks/>
            </p:cNvSpPr>
            <p:nvPr/>
          </p:nvSpPr>
          <p:spPr bwMode="auto">
            <a:xfrm>
              <a:off x="2235200" y="2441575"/>
              <a:ext cx="150812" cy="187325"/>
            </a:xfrm>
            <a:custGeom>
              <a:avLst/>
              <a:gdLst>
                <a:gd name="T0" fmla="*/ 156 w 311"/>
                <a:gd name="T1" fmla="*/ 385 h 385"/>
                <a:gd name="T2" fmla="*/ 311 w 311"/>
                <a:gd name="T3" fmla="*/ 154 h 385"/>
                <a:gd name="T4" fmla="*/ 156 w 311"/>
                <a:gd name="T5" fmla="*/ 0 h 385"/>
                <a:gd name="T6" fmla="*/ 0 w 311"/>
                <a:gd name="T7" fmla="*/ 154 h 385"/>
                <a:gd name="T8" fmla="*/ 156 w 311"/>
                <a:gd name="T9" fmla="*/ 385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1" h="385">
                  <a:moveTo>
                    <a:pt x="156" y="385"/>
                  </a:moveTo>
                  <a:cubicBezTo>
                    <a:pt x="231" y="385"/>
                    <a:pt x="311" y="249"/>
                    <a:pt x="311" y="154"/>
                  </a:cubicBezTo>
                  <a:cubicBezTo>
                    <a:pt x="311" y="69"/>
                    <a:pt x="242" y="0"/>
                    <a:pt x="156" y="0"/>
                  </a:cubicBezTo>
                  <a:cubicBezTo>
                    <a:pt x="70" y="0"/>
                    <a:pt x="0" y="69"/>
                    <a:pt x="0" y="154"/>
                  </a:cubicBezTo>
                  <a:cubicBezTo>
                    <a:pt x="0" y="249"/>
                    <a:pt x="81" y="385"/>
                    <a:pt x="156" y="38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accent5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" name="Freeform 7"/>
            <p:cNvSpPr>
              <a:spLocks/>
            </p:cNvSpPr>
            <p:nvPr/>
          </p:nvSpPr>
          <p:spPr bwMode="auto">
            <a:xfrm>
              <a:off x="2127250" y="2735263"/>
              <a:ext cx="366712" cy="187325"/>
            </a:xfrm>
            <a:custGeom>
              <a:avLst/>
              <a:gdLst>
                <a:gd name="T0" fmla="*/ 591 w 754"/>
                <a:gd name="T1" fmla="*/ 0 h 383"/>
                <a:gd name="T2" fmla="*/ 512 w 754"/>
                <a:gd name="T3" fmla="*/ 0 h 383"/>
                <a:gd name="T4" fmla="*/ 416 w 754"/>
                <a:gd name="T5" fmla="*/ 203 h 383"/>
                <a:gd name="T6" fmla="*/ 373 w 754"/>
                <a:gd name="T7" fmla="*/ 231 h 383"/>
                <a:gd name="T8" fmla="*/ 373 w 754"/>
                <a:gd name="T9" fmla="*/ 231 h 383"/>
                <a:gd name="T10" fmla="*/ 331 w 754"/>
                <a:gd name="T11" fmla="*/ 203 h 383"/>
                <a:gd name="T12" fmla="*/ 239 w 754"/>
                <a:gd name="T13" fmla="*/ 0 h 383"/>
                <a:gd name="T14" fmla="*/ 162 w 754"/>
                <a:gd name="T15" fmla="*/ 0 h 383"/>
                <a:gd name="T16" fmla="*/ 0 w 754"/>
                <a:gd name="T17" fmla="*/ 162 h 383"/>
                <a:gd name="T18" fmla="*/ 0 w 754"/>
                <a:gd name="T19" fmla="*/ 265 h 383"/>
                <a:gd name="T20" fmla="*/ 290 w 754"/>
                <a:gd name="T21" fmla="*/ 383 h 383"/>
                <a:gd name="T22" fmla="*/ 464 w 754"/>
                <a:gd name="T23" fmla="*/ 383 h 383"/>
                <a:gd name="T24" fmla="*/ 754 w 754"/>
                <a:gd name="T25" fmla="*/ 264 h 383"/>
                <a:gd name="T26" fmla="*/ 754 w 754"/>
                <a:gd name="T27" fmla="*/ 162 h 383"/>
                <a:gd name="T28" fmla="*/ 591 w 754"/>
                <a:gd name="T29" fmla="*/ 0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54" h="383">
                  <a:moveTo>
                    <a:pt x="591" y="0"/>
                  </a:moveTo>
                  <a:cubicBezTo>
                    <a:pt x="512" y="0"/>
                    <a:pt x="512" y="0"/>
                    <a:pt x="512" y="0"/>
                  </a:cubicBezTo>
                  <a:cubicBezTo>
                    <a:pt x="416" y="203"/>
                    <a:pt x="416" y="203"/>
                    <a:pt x="416" y="203"/>
                  </a:cubicBezTo>
                  <a:cubicBezTo>
                    <a:pt x="408" y="220"/>
                    <a:pt x="392" y="231"/>
                    <a:pt x="373" y="231"/>
                  </a:cubicBezTo>
                  <a:cubicBezTo>
                    <a:pt x="373" y="231"/>
                    <a:pt x="373" y="231"/>
                    <a:pt x="373" y="231"/>
                  </a:cubicBezTo>
                  <a:cubicBezTo>
                    <a:pt x="355" y="230"/>
                    <a:pt x="338" y="220"/>
                    <a:pt x="331" y="203"/>
                  </a:cubicBezTo>
                  <a:cubicBezTo>
                    <a:pt x="239" y="0"/>
                    <a:pt x="239" y="0"/>
                    <a:pt x="239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73" y="0"/>
                    <a:pt x="0" y="73"/>
                    <a:pt x="0" y="162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85" y="328"/>
                    <a:pt x="184" y="369"/>
                    <a:pt x="290" y="383"/>
                  </a:cubicBezTo>
                  <a:cubicBezTo>
                    <a:pt x="464" y="383"/>
                    <a:pt x="464" y="383"/>
                    <a:pt x="464" y="383"/>
                  </a:cubicBezTo>
                  <a:cubicBezTo>
                    <a:pt x="569" y="369"/>
                    <a:pt x="669" y="328"/>
                    <a:pt x="754" y="264"/>
                  </a:cubicBezTo>
                  <a:cubicBezTo>
                    <a:pt x="754" y="162"/>
                    <a:pt x="754" y="162"/>
                    <a:pt x="754" y="162"/>
                  </a:cubicBezTo>
                  <a:cubicBezTo>
                    <a:pt x="754" y="73"/>
                    <a:pt x="681" y="0"/>
                    <a:pt x="59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accent5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68339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Guidelines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966F31-230E-42D1-9FD7-561DCC861EBF}"/>
              </a:ext>
            </a:extLst>
          </p:cNvPr>
          <p:cNvSpPr txBox="1"/>
          <p:nvPr/>
        </p:nvSpPr>
        <p:spPr>
          <a:xfrm>
            <a:off x="282821" y="1272664"/>
            <a:ext cx="14332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5">
                    <a:lumMod val="75000"/>
                    <a:lumOff val="25000"/>
                  </a:schemeClr>
                </a:solidFill>
              </a:rPr>
              <a:t>Edit Shape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FEE262-585F-43CC-A93D-9A967F4C1C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151" b="76147"/>
          <a:stretch/>
        </p:blipFill>
        <p:spPr>
          <a:xfrm>
            <a:off x="282821" y="2133242"/>
            <a:ext cx="7778025" cy="90530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C952753-5FFC-4602-B9EF-99C7E137046F}"/>
              </a:ext>
            </a:extLst>
          </p:cNvPr>
          <p:cNvSpPr txBox="1"/>
          <p:nvPr/>
        </p:nvSpPr>
        <p:spPr>
          <a:xfrm>
            <a:off x="282821" y="1698146"/>
            <a:ext cx="113592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5">
                    <a:lumMod val="75000"/>
                    <a:lumOff val="25000"/>
                  </a:schemeClr>
                </a:solidFill>
              </a:rPr>
              <a:t>Go to “Home” tab and select the “Shape”.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A84832C-9E64-421D-A37C-4108C457E15B}"/>
              </a:ext>
            </a:extLst>
          </p:cNvPr>
          <p:cNvSpPr/>
          <p:nvPr/>
        </p:nvSpPr>
        <p:spPr>
          <a:xfrm>
            <a:off x="388852" y="4055269"/>
            <a:ext cx="2086429" cy="1422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84E752-BC7C-4D2C-BE69-960F54285BA6}"/>
              </a:ext>
            </a:extLst>
          </p:cNvPr>
          <p:cNvSpPr txBox="1"/>
          <p:nvPr/>
        </p:nvSpPr>
        <p:spPr>
          <a:xfrm>
            <a:off x="282821" y="3141220"/>
            <a:ext cx="113592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5">
                    <a:lumMod val="75000"/>
                    <a:lumOff val="25000"/>
                  </a:schemeClr>
                </a:solidFill>
              </a:rPr>
              <a:t>Right click on the shape and select “Format shape” option. Now, you can change the color, size and orientation of the shape..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36C0B3-AB30-48FC-9F50-B5E88FA6B98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8750" t="19429" b="9981"/>
          <a:stretch/>
        </p:blipFill>
        <p:spPr>
          <a:xfrm>
            <a:off x="8576788" y="3678416"/>
            <a:ext cx="1216103" cy="2271251"/>
          </a:xfrm>
          <a:prstGeom prst="rect">
            <a:avLst/>
          </a:prstGeom>
        </p:spPr>
      </p:pic>
      <p:sp>
        <p:nvSpPr>
          <p:cNvPr id="9" name="Arrow: Right 15">
            <a:extLst>
              <a:ext uri="{FF2B5EF4-FFF2-40B4-BE49-F238E27FC236}">
                <a16:creationId xmlns:a16="http://schemas.microsoft.com/office/drawing/2014/main" id="{2EE664AD-7431-4756-B131-A4784ADCC8C0}"/>
              </a:ext>
            </a:extLst>
          </p:cNvPr>
          <p:cNvSpPr/>
          <p:nvPr/>
        </p:nvSpPr>
        <p:spPr>
          <a:xfrm>
            <a:off x="3071435" y="4567171"/>
            <a:ext cx="1025236" cy="507828"/>
          </a:xfrm>
          <a:prstGeom prst="rightArrow">
            <a:avLst>
              <a:gd name="adj1" fmla="val 60913"/>
              <a:gd name="adj2" fmla="val 52728"/>
            </a:avLst>
          </a:prstGeom>
          <a:solidFill>
            <a:schemeClr val="accent5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Arrow: Right 17">
            <a:extLst>
              <a:ext uri="{FF2B5EF4-FFF2-40B4-BE49-F238E27FC236}">
                <a16:creationId xmlns:a16="http://schemas.microsoft.com/office/drawing/2014/main" id="{23591992-4B66-480B-8A29-C5677E6E32CC}"/>
              </a:ext>
            </a:extLst>
          </p:cNvPr>
          <p:cNvSpPr/>
          <p:nvPr/>
        </p:nvSpPr>
        <p:spPr>
          <a:xfrm>
            <a:off x="6955396" y="4567171"/>
            <a:ext cx="1025236" cy="507828"/>
          </a:xfrm>
          <a:prstGeom prst="rightArrow">
            <a:avLst>
              <a:gd name="adj1" fmla="val 60913"/>
              <a:gd name="adj2" fmla="val 52728"/>
            </a:avLst>
          </a:prstGeom>
          <a:solidFill>
            <a:schemeClr val="accent5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BFD3331-CEAC-4F2A-83C8-0834EDD606E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7634" t="3787" r="50000" b="25941"/>
          <a:stretch/>
        </p:blipFill>
        <p:spPr>
          <a:xfrm>
            <a:off x="4692825" y="3670486"/>
            <a:ext cx="1666417" cy="2309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959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5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D3E52"/>
      </a:accent1>
      <a:accent2>
        <a:srgbClr val="808E8E"/>
      </a:accent2>
      <a:accent3>
        <a:srgbClr val="F59D21"/>
      </a:accent3>
      <a:accent4>
        <a:srgbClr val="EB4E23"/>
      </a:accent4>
      <a:accent5>
        <a:srgbClr val="000000"/>
      </a:accent5>
      <a:accent6>
        <a:srgbClr val="FFFFFF"/>
      </a:accent6>
      <a:hlink>
        <a:srgbClr val="FF5855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1261</TotalTime>
  <Words>201</Words>
  <Application>Microsoft Office PowerPoint</Application>
  <PresentationFormat>Widescreen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Arial</vt:lpstr>
      <vt:lpstr>Calibri</vt:lpstr>
      <vt:lpstr>Calibri Light</vt:lpstr>
      <vt:lpstr>FontAwesome</vt:lpstr>
      <vt:lpstr>Open Sans</vt:lpstr>
      <vt:lpstr>Roboto</vt:lpstr>
      <vt:lpstr>Roboto Black</vt:lpstr>
      <vt:lpstr>Office Theme</vt:lpstr>
      <vt:lpstr>SWOT PowerPoint PPT Template</vt:lpstr>
      <vt:lpstr>Guidelines</vt:lpstr>
      <vt:lpstr>Guidelines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Comparison Analysing PowerPoint Template</dc:title>
  <dc:creator>91890</dc:creator>
  <cp:lastModifiedBy>91890</cp:lastModifiedBy>
  <cp:revision>70</cp:revision>
  <dcterms:created xsi:type="dcterms:W3CDTF">2020-12-23T17:55:55Z</dcterms:created>
  <dcterms:modified xsi:type="dcterms:W3CDTF">2021-03-07T11:59:31Z</dcterms:modified>
</cp:coreProperties>
</file>