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2"/>
  </p:notesMasterIdLst>
  <p:handoutMasterIdLst>
    <p:handoutMasterId r:id="rId13"/>
  </p:handoutMasterIdLst>
  <p:sldIdLst>
    <p:sldId id="257" r:id="rId2"/>
    <p:sldId id="256" r:id="rId3"/>
    <p:sldId id="261" r:id="rId4"/>
    <p:sldId id="267" r:id="rId5"/>
    <p:sldId id="272" r:id="rId6"/>
    <p:sldId id="304" r:id="rId7"/>
    <p:sldId id="278" r:id="rId8"/>
    <p:sldId id="287" r:id="rId9"/>
    <p:sldId id="294" r:id="rId10"/>
    <p:sldId id="306" r:id="rId1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40">
          <p15:clr>
            <a:srgbClr val="A4A3A4"/>
          </p15:clr>
        </p15:guide>
        <p15:guide id="5"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87"/>
    <p:restoredTop sz="94674"/>
  </p:normalViewPr>
  <p:slideViewPr>
    <p:cSldViewPr snapToGrid="0" snapToObjects="1" showGuides="1">
      <p:cViewPr varScale="1">
        <p:scale>
          <a:sx n="90" d="100"/>
          <a:sy n="90" d="100"/>
        </p:scale>
        <p:origin x="1117" y="56"/>
      </p:cViewPr>
      <p:guideLst>
        <p:guide pos="3840"/>
        <p:guide orient="horz" pos="2160"/>
      </p:guideLst>
    </p:cSldViewPr>
  </p:slideViewPr>
  <p:notesTextViewPr>
    <p:cViewPr>
      <p:scale>
        <a:sx n="1" d="1"/>
        <a:sy n="1" d="1"/>
      </p:scale>
      <p:origin x="0" y="0"/>
    </p:cViewPr>
  </p:notesTextViewPr>
  <p:notesViewPr>
    <p:cSldViewPr snapToGrid="0" snapToObjects="1" showGuides="1">
      <p:cViewPr varScale="1">
        <p:scale>
          <a:sx n="119" d="100"/>
          <a:sy n="119"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601B19-BF63-FD4C-A9EA-0324E94238EB}"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03D334-8DD0-2F4D-97A8-BD329E78488E}" type="slidenum">
              <a:rPr lang="en-US" smtClean="0"/>
              <a:t>‹#›</a:t>
            </a:fld>
            <a:endParaRPr lang="en-US"/>
          </a:p>
        </p:txBody>
      </p:sp>
    </p:spTree>
    <p:extLst>
      <p:ext uri="{BB962C8B-B14F-4D97-AF65-F5344CB8AC3E}">
        <p14:creationId xmlns:p14="http://schemas.microsoft.com/office/powerpoint/2010/main" val="672373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B5479-0561-F749-B798-DD28B1CCB083}"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3233B-0651-8E4A-8608-15F37F01283E}" type="slidenum">
              <a:rPr lang="en-US" smtClean="0"/>
              <a:t>‹#›</a:t>
            </a:fld>
            <a:endParaRPr lang="en-US"/>
          </a:p>
        </p:txBody>
      </p:sp>
    </p:spTree>
    <p:extLst>
      <p:ext uri="{BB962C8B-B14F-4D97-AF65-F5344CB8AC3E}">
        <p14:creationId xmlns:p14="http://schemas.microsoft.com/office/powerpoint/2010/main" val="211602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25227" y="990970"/>
            <a:ext cx="8741546" cy="642521"/>
          </a:xfrm>
        </p:spPr>
        <p:txBody>
          <a:bodyPr/>
          <a:lstStyle>
            <a:lvl1pPr algn="ctr">
              <a:defRPr sz="2400" spc="0"/>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cxnSp>
        <p:nvCxnSpPr>
          <p:cNvPr id="6" name="Straight Connector 5"/>
          <p:cNvCxnSpPr/>
          <p:nvPr userDrawn="1"/>
        </p:nvCxnSpPr>
        <p:spPr>
          <a:xfrm flipV="1">
            <a:off x="5962835" y="724640"/>
            <a:ext cx="266330" cy="26633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0" y="1151446"/>
            <a:ext cx="985423"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flipV="1">
            <a:off x="10466773" y="4670684"/>
            <a:ext cx="1730117" cy="1730116"/>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2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4" name="Picture Placeholder 8"/>
          <p:cNvSpPr>
            <a:spLocks noGrp="1"/>
          </p:cNvSpPr>
          <p:nvPr>
            <p:ph type="pic" sz="quarter" idx="12"/>
          </p:nvPr>
        </p:nvSpPr>
        <p:spPr>
          <a:xfrm>
            <a:off x="3043079" y="741363"/>
            <a:ext cx="6105842" cy="402717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25772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5373688" y="1"/>
            <a:ext cx="5700712"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Rectangle 4"/>
          <p:cNvSpPr/>
          <p:nvPr userDrawn="1"/>
        </p:nvSpPr>
        <p:spPr>
          <a:xfrm>
            <a:off x="11074400" y="0"/>
            <a:ext cx="11176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 name="Group 5"/>
          <p:cNvGrpSpPr/>
          <p:nvPr userDrawn="1"/>
        </p:nvGrpSpPr>
        <p:grpSpPr>
          <a:xfrm>
            <a:off x="0" y="1151446"/>
            <a:ext cx="985423" cy="985421"/>
            <a:chOff x="0" y="2148396"/>
            <a:chExt cx="985423" cy="985421"/>
          </a:xfrm>
        </p:grpSpPr>
        <p:cxnSp>
          <p:nvCxnSpPr>
            <p:cNvPr id="7" name="Straight Connector 6"/>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18" name="Group 17"/>
          <p:cNvGrpSpPr/>
          <p:nvPr userDrawn="1"/>
        </p:nvGrpSpPr>
        <p:grpSpPr>
          <a:xfrm>
            <a:off x="0" y="1151446"/>
            <a:ext cx="985423"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1" name="Picture Placeholder 8"/>
          <p:cNvSpPr>
            <a:spLocks noGrp="1"/>
          </p:cNvSpPr>
          <p:nvPr>
            <p:ph type="pic" sz="quarter" idx="12"/>
          </p:nvPr>
        </p:nvSpPr>
        <p:spPr>
          <a:xfrm>
            <a:off x="1970842" y="3156333"/>
            <a:ext cx="4529110"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5" name="Picture Placeholder 8"/>
          <p:cNvSpPr>
            <a:spLocks noGrp="1"/>
          </p:cNvSpPr>
          <p:nvPr>
            <p:ph type="pic" sz="quarter" idx="13"/>
          </p:nvPr>
        </p:nvSpPr>
        <p:spPr>
          <a:xfrm>
            <a:off x="6577071" y="3156333"/>
            <a:ext cx="4529110"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18" name="Group 17"/>
          <p:cNvGrpSpPr/>
          <p:nvPr userDrawn="1"/>
        </p:nvGrpSpPr>
        <p:grpSpPr>
          <a:xfrm>
            <a:off x="0" y="1151446"/>
            <a:ext cx="985423"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1" name="Picture Placeholder 8"/>
          <p:cNvSpPr>
            <a:spLocks noGrp="1"/>
          </p:cNvSpPr>
          <p:nvPr>
            <p:ph type="pic" sz="quarter" idx="12"/>
          </p:nvPr>
        </p:nvSpPr>
        <p:spPr>
          <a:xfrm>
            <a:off x="-1" y="4120308"/>
            <a:ext cx="3007605"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4" name="Picture Placeholder 8"/>
          <p:cNvSpPr>
            <a:spLocks noGrp="1"/>
          </p:cNvSpPr>
          <p:nvPr>
            <p:ph type="pic" sz="quarter" idx="13"/>
          </p:nvPr>
        </p:nvSpPr>
        <p:spPr>
          <a:xfrm>
            <a:off x="3062689" y="4120308"/>
            <a:ext cx="3007605"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7" name="Picture Placeholder 8"/>
          <p:cNvSpPr>
            <a:spLocks noGrp="1"/>
          </p:cNvSpPr>
          <p:nvPr>
            <p:ph type="pic" sz="quarter" idx="14"/>
          </p:nvPr>
        </p:nvSpPr>
        <p:spPr>
          <a:xfrm>
            <a:off x="6125379" y="4120308"/>
            <a:ext cx="3007605"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9" name="Picture Placeholder 8"/>
          <p:cNvSpPr>
            <a:spLocks noGrp="1"/>
          </p:cNvSpPr>
          <p:nvPr>
            <p:ph type="pic" sz="quarter" idx="15"/>
          </p:nvPr>
        </p:nvSpPr>
        <p:spPr>
          <a:xfrm>
            <a:off x="9188068" y="4120308"/>
            <a:ext cx="3007605"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6096000" y="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8"/>
          <p:cNvSpPr>
            <a:spLocks noGrp="1"/>
          </p:cNvSpPr>
          <p:nvPr>
            <p:ph type="pic" sz="quarter" idx="13"/>
          </p:nvPr>
        </p:nvSpPr>
        <p:spPr>
          <a:xfrm>
            <a:off x="8135816" y="-133262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8"/>
          <p:cNvSpPr>
            <a:spLocks noGrp="1"/>
          </p:cNvSpPr>
          <p:nvPr>
            <p:ph type="pic" sz="quarter" idx="14"/>
          </p:nvPr>
        </p:nvSpPr>
        <p:spPr>
          <a:xfrm>
            <a:off x="10175632" y="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7" name="Picture Placeholder 8"/>
          <p:cNvSpPr>
            <a:spLocks noGrp="1"/>
          </p:cNvSpPr>
          <p:nvPr>
            <p:ph type="pic" sz="quarter" idx="15"/>
          </p:nvPr>
        </p:nvSpPr>
        <p:spPr>
          <a:xfrm>
            <a:off x="6096000" y="353099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p:cNvSpPr>
            <a:spLocks noGrp="1"/>
          </p:cNvSpPr>
          <p:nvPr>
            <p:ph type="pic" sz="quarter" idx="16"/>
          </p:nvPr>
        </p:nvSpPr>
        <p:spPr>
          <a:xfrm>
            <a:off x="8135816" y="219837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7"/>
          </p:nvPr>
        </p:nvSpPr>
        <p:spPr>
          <a:xfrm>
            <a:off x="10175632" y="353099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1" name="Picture Placeholder 8"/>
          <p:cNvSpPr>
            <a:spLocks noGrp="1"/>
          </p:cNvSpPr>
          <p:nvPr>
            <p:ph type="pic" sz="quarter" idx="18"/>
          </p:nvPr>
        </p:nvSpPr>
        <p:spPr>
          <a:xfrm>
            <a:off x="8135816" y="572936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16521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5800" y="1257300"/>
            <a:ext cx="8521700" cy="1028700"/>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1955800" y="2514600"/>
            <a:ext cx="8521700" cy="30861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endParaRPr lang="en-US" dirty="0"/>
          </a:p>
          <a:p>
            <a:pPr lvl="2"/>
            <a:r>
              <a:rPr lang="en-US" dirty="0"/>
              <a:t>Write here text</a:t>
            </a:r>
          </a:p>
          <a:p>
            <a:pPr lvl="3"/>
            <a:r>
              <a:rPr lang="en-US" dirty="0"/>
              <a:t>Write here text</a:t>
            </a:r>
          </a:p>
          <a:p>
            <a:pPr lvl="4"/>
            <a:r>
              <a:rPr lang="en-US" dirty="0"/>
              <a:t>Write here text </a:t>
            </a:r>
          </a:p>
        </p:txBody>
      </p:sp>
      <p:sp>
        <p:nvSpPr>
          <p:cNvPr id="6" name="Номер слайда 21"/>
          <p:cNvSpPr>
            <a:spLocks noGrp="1"/>
          </p:cNvSpPr>
          <p:nvPr>
            <p:ph type="sldNum" sz="quarter" idx="4"/>
          </p:nvPr>
        </p:nvSpPr>
        <p:spPr>
          <a:xfrm>
            <a:off x="11560052" y="6354830"/>
            <a:ext cx="513735" cy="227164"/>
          </a:xfrm>
          <a:prstGeom prst="rect">
            <a:avLst/>
          </a:prstGeom>
          <a:noFill/>
        </p:spPr>
        <p:txBody>
          <a:bodyPr vert="horz" lIns="0" tIns="0" rIns="0" bIns="0" rtlCol="0" anchor="ctr"/>
          <a:lstStyle>
            <a:lvl1pPr algn="ctr">
              <a:defRPr sz="1000" b="0">
                <a:solidFill>
                  <a:schemeClr val="tx1">
                    <a:alpha val="40000"/>
                  </a:schemeClr>
                </a:solidFill>
                <a:latin typeface="+mn-lt"/>
              </a:defRPr>
            </a:lvl1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07" r:id="rId1"/>
    <p:sldLayoutId id="2147484036" r:id="rId2"/>
    <p:sldLayoutId id="2147484008" r:id="rId3"/>
    <p:sldLayoutId id="2147484013" r:id="rId4"/>
    <p:sldLayoutId id="2147484020" r:id="rId5"/>
    <p:sldLayoutId id="2147484027" r:id="rId6"/>
    <p:sldLayoutId id="2147484035" r:id="rId7"/>
  </p:sldLayoutIdLst>
  <p:hf hdr="0" ftr="0" dt="0"/>
  <p:txStyles>
    <p:titleStyle>
      <a:lvl1pPr algn="l" defTabSz="914318"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14" orient="horz" pos="288">
          <p15:clr>
            <a:srgbClr val="F26B43"/>
          </p15:clr>
        </p15:guide>
        <p15:guide id="27" orient="horz" pos="4032">
          <p15:clr>
            <a:srgbClr val="F26B43"/>
          </p15:clr>
        </p15:guide>
        <p15:guide id="39" pos="3385">
          <p15:clr>
            <a:srgbClr val="F26B43"/>
          </p15:clr>
        </p15:guide>
        <p15:guide id="40" pos="4272">
          <p15:clr>
            <a:srgbClr val="F26B43"/>
          </p15:clr>
        </p15:guide>
        <p15:guide id="48" pos="1232" userDrawn="1">
          <p15:clr>
            <a:srgbClr val="F26B43"/>
          </p15:clr>
        </p15:guide>
        <p15:guide id="49" pos="6600">
          <p15:clr>
            <a:srgbClr val="F26B43"/>
          </p15:clr>
        </p15:guide>
        <p15:guide id="50" orient="horz" pos="3528">
          <p15:clr>
            <a:srgbClr val="F26B43"/>
          </p15:clr>
        </p15:guide>
        <p15:guide id="51" orient="horz" pos="731" userDrawn="1">
          <p15:clr>
            <a:srgbClr val="F26B43"/>
          </p15:clr>
        </p15:guide>
        <p15:guide id="5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flipH="1" flipV="1">
            <a:off x="3405352" y="457200"/>
            <a:ext cx="5647867" cy="5647865"/>
            <a:chOff x="-4662444" y="2148396"/>
            <a:chExt cx="5647867" cy="5647865"/>
          </a:xfrm>
        </p:grpSpPr>
        <p:cxnSp>
          <p:nvCxnSpPr>
            <p:cNvPr id="10" name="Straight Connector 9"/>
            <p:cNvCxnSpPr/>
            <p:nvPr userDrawn="1"/>
          </p:nvCxnSpPr>
          <p:spPr>
            <a:xfrm flipV="1">
              <a:off x="-4662444" y="2148396"/>
              <a:ext cx="5647864" cy="564786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0"/>
          </p:nvPr>
        </p:nvSpPr>
        <p:spPr/>
        <p:txBody>
          <a:bodyPr/>
          <a:lstStyle/>
          <a:p>
            <a:fld id="{D8D877B3-D348-4611-9BDB-C5374591D951}" type="slidenum">
              <a:rPr lang="en-US" smtClean="0"/>
              <a:pPr/>
              <a:t>1</a:t>
            </a:fld>
            <a:endParaRPr lang="en-US" dirty="0"/>
          </a:p>
        </p:txBody>
      </p:sp>
      <p:sp>
        <p:nvSpPr>
          <p:cNvPr id="4" name="TextBox 3"/>
          <p:cNvSpPr txBox="1"/>
          <p:nvPr/>
        </p:nvSpPr>
        <p:spPr>
          <a:xfrm>
            <a:off x="1955800" y="2493814"/>
            <a:ext cx="3441648" cy="1015663"/>
          </a:xfrm>
          <a:prstGeom prst="rect">
            <a:avLst/>
          </a:prstGeom>
          <a:noFill/>
        </p:spPr>
        <p:txBody>
          <a:bodyPr wrap="none" lIns="0" rIns="0" rtlCol="0">
            <a:spAutoFit/>
          </a:bodyPr>
          <a:lstStyle/>
          <a:p>
            <a:r>
              <a:rPr lang="en-US" sz="6000" spc="300" dirty="0">
                <a:solidFill>
                  <a:schemeClr val="accent1"/>
                </a:solidFill>
                <a:latin typeface="Playfair Display" charset="0"/>
                <a:ea typeface="Playfair Display" charset="0"/>
                <a:cs typeface="Playfair Display" charset="0"/>
              </a:rPr>
              <a:t>Welcome</a:t>
            </a:r>
          </a:p>
        </p:txBody>
      </p:sp>
      <p:sp>
        <p:nvSpPr>
          <p:cNvPr id="5" name="TextBox 4"/>
          <p:cNvSpPr txBox="1"/>
          <p:nvPr/>
        </p:nvSpPr>
        <p:spPr>
          <a:xfrm>
            <a:off x="2711868" y="3286318"/>
            <a:ext cx="1827423" cy="584775"/>
          </a:xfrm>
          <a:prstGeom prst="rect">
            <a:avLst/>
          </a:prstGeom>
          <a:noFill/>
        </p:spPr>
        <p:txBody>
          <a:bodyPr wrap="none" lIns="0" rIns="0" rtlCol="0">
            <a:spAutoFit/>
          </a:bodyPr>
          <a:lstStyle/>
          <a:p>
            <a:r>
              <a:rPr lang="en-US" sz="3200" spc="300" dirty="0">
                <a:latin typeface="Playfair Display" charset="0"/>
                <a:ea typeface="Playfair Display" charset="0"/>
                <a:cs typeface="Playfair Display" charset="0"/>
              </a:rPr>
              <a:t>Message</a:t>
            </a:r>
          </a:p>
        </p:txBody>
      </p:sp>
      <p:cxnSp>
        <p:nvCxnSpPr>
          <p:cNvPr id="6" name="Straight Connector 5"/>
          <p:cNvCxnSpPr/>
          <p:nvPr/>
        </p:nvCxnSpPr>
        <p:spPr>
          <a:xfrm flipV="1">
            <a:off x="1955800" y="3429000"/>
            <a:ext cx="606972" cy="606972"/>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295719" y="3441079"/>
            <a:ext cx="374765" cy="37476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70484" y="3589838"/>
            <a:ext cx="1538883" cy="307777"/>
          </a:xfrm>
          <a:prstGeom prst="rect">
            <a:avLst/>
          </a:prstGeom>
          <a:noFill/>
        </p:spPr>
        <p:txBody>
          <a:bodyPr wrap="none" lIns="0" rIns="0" rtlCol="0">
            <a:spAutoFit/>
          </a:bodyPr>
          <a:lstStyle/>
          <a:p>
            <a:r>
              <a:rPr lang="en-US" sz="1400" b="1" dirty="0" err="1">
                <a:latin typeface="Open Sans" charset="0"/>
                <a:ea typeface="Open Sans" charset="0"/>
                <a:cs typeface="Open Sans" charset="0"/>
              </a:rPr>
              <a:t>Addam</a:t>
            </a:r>
            <a:r>
              <a:rPr lang="en-US" sz="1400" b="1" dirty="0">
                <a:latin typeface="Open Sans" charset="0"/>
                <a:ea typeface="Open Sans" charset="0"/>
                <a:cs typeface="Open Sans" charset="0"/>
              </a:rPr>
              <a:t> Kula, CEO</a:t>
            </a:r>
          </a:p>
        </p:txBody>
      </p:sp>
      <p:sp>
        <p:nvSpPr>
          <p:cNvPr id="16" name="TextBox 15"/>
          <p:cNvSpPr txBox="1"/>
          <p:nvPr/>
        </p:nvSpPr>
        <p:spPr>
          <a:xfrm>
            <a:off x="8671036" y="4014952"/>
            <a:ext cx="2720852" cy="1075679"/>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a:t>
            </a:r>
          </a:p>
        </p:txBody>
      </p:sp>
    </p:spTree>
    <p:extLst>
      <p:ext uri="{BB962C8B-B14F-4D97-AF65-F5344CB8AC3E}">
        <p14:creationId xmlns:p14="http://schemas.microsoft.com/office/powerpoint/2010/main" val="15205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92568" y="1382286"/>
            <a:ext cx="1902765" cy="4093428"/>
          </a:xfrm>
          <a:prstGeom prst="rect">
            <a:avLst/>
          </a:prstGeom>
          <a:noFill/>
        </p:spPr>
        <p:txBody>
          <a:bodyPr wrap="none" lIns="0" rIns="0" rtlCol="0">
            <a:spAutoFit/>
          </a:bodyPr>
          <a:lstStyle/>
          <a:p>
            <a:pPr algn="ctr"/>
            <a:r>
              <a:rPr lang="en-US" sz="26000" b="1" dirty="0">
                <a:solidFill>
                  <a:schemeClr val="accent1">
                    <a:alpha val="30000"/>
                  </a:schemeClr>
                </a:solidFill>
                <a:latin typeface="Open Sans" charset="0"/>
                <a:ea typeface="Open Sans" charset="0"/>
                <a:cs typeface="Open Sans" charset="0"/>
              </a:rPr>
              <a:t>1</a:t>
            </a:r>
          </a:p>
        </p:txBody>
      </p:sp>
      <p:sp>
        <p:nvSpPr>
          <p:cNvPr id="19" name="Title 3"/>
          <p:cNvSpPr txBox="1">
            <a:spLocks/>
          </p:cNvSpPr>
          <p:nvPr/>
        </p:nvSpPr>
        <p:spPr>
          <a:xfrm>
            <a:off x="1766238" y="2696924"/>
            <a:ext cx="3955423" cy="168818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a:r>
              <a:rPr lang="en-US" sz="2800" b="1" spc="100" dirty="0">
                <a:latin typeface="Open Sans" charset="0"/>
                <a:ea typeface="Open Sans" charset="0"/>
                <a:cs typeface="Open Sans" charset="0"/>
              </a:rPr>
              <a:t>”ALL THEIR</a:t>
            </a:r>
          </a:p>
          <a:p>
            <a:pPr algn="ctr"/>
            <a:r>
              <a:rPr lang="en-US" sz="2800" b="1" spc="100" dirty="0">
                <a:latin typeface="Open Sans" charset="0"/>
                <a:ea typeface="Open Sans" charset="0"/>
                <a:cs typeface="Open Sans" charset="0"/>
              </a:rPr>
              <a:t>EQUIPMENT AND</a:t>
            </a:r>
          </a:p>
          <a:p>
            <a:pPr algn="ctr"/>
            <a:r>
              <a:rPr lang="en-US" sz="2800" b="1" spc="100" dirty="0">
                <a:latin typeface="Open Sans" charset="0"/>
                <a:ea typeface="Open Sans" charset="0"/>
                <a:cs typeface="Open Sans" charset="0"/>
              </a:rPr>
              <a:t>INSTRUMENTS</a:t>
            </a:r>
          </a:p>
          <a:p>
            <a:pPr algn="ctr"/>
            <a:r>
              <a:rPr lang="en-US" sz="2800" b="1" spc="100" dirty="0">
                <a:latin typeface="Open Sans" charset="0"/>
                <a:ea typeface="Open Sans" charset="0"/>
                <a:cs typeface="Open Sans" charset="0"/>
              </a:rPr>
              <a:t>ARE ALIVE”</a:t>
            </a:r>
          </a:p>
        </p:txBody>
      </p: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8"/>
          </p:nvPr>
        </p:nvSpPr>
        <p:spPr/>
      </p:sp>
    </p:spTree>
    <p:extLst>
      <p:ext uri="{BB962C8B-B14F-4D97-AF65-F5344CB8AC3E}">
        <p14:creationId xmlns:p14="http://schemas.microsoft.com/office/powerpoint/2010/main" val="84321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width text slide</a:t>
            </a:r>
            <a:endParaRPr lang="en-US" dirty="0"/>
          </a:p>
        </p:txBody>
      </p:sp>
      <p:sp>
        <p:nvSpPr>
          <p:cNvPr id="3" name="Slide Number Placeholder 2"/>
          <p:cNvSpPr>
            <a:spLocks noGrp="1"/>
          </p:cNvSpPr>
          <p:nvPr>
            <p:ph type="sldNum" sz="quarter" idx="10"/>
          </p:nvPr>
        </p:nvSpPr>
        <p:spPr/>
        <p:txBody>
          <a:bodyPr/>
          <a:lstStyle/>
          <a:p>
            <a:fld id="{D8D877B3-D348-4611-9BDB-C5374591D951}" type="slidenum">
              <a:rPr lang="en-US" smtClean="0"/>
              <a:pPr/>
              <a:t>2</a:t>
            </a:fld>
            <a:endParaRPr lang="en-US" dirty="0"/>
          </a:p>
        </p:txBody>
      </p:sp>
      <p:sp>
        <p:nvSpPr>
          <p:cNvPr id="7" name="TextBox 6"/>
          <p:cNvSpPr txBox="1"/>
          <p:nvPr/>
        </p:nvSpPr>
        <p:spPr>
          <a:xfrm>
            <a:off x="1955799" y="2038260"/>
            <a:ext cx="8510973" cy="3493264"/>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It is a long established fact that a reader will be distracted by the readable content of a page when looking at its layout. </a:t>
            </a:r>
          </a:p>
          <a:p>
            <a:pPr>
              <a:lnSpc>
                <a:spcPct val="130000"/>
              </a:lnSpc>
            </a:pPr>
            <a:endParaRPr lang="en-US" sz="1000" dirty="0">
              <a:solidFill>
                <a:schemeClr val="tx1">
                  <a:alpha val="70000"/>
                </a:schemeClr>
              </a:solidFill>
            </a:endParaRPr>
          </a:p>
          <a:p>
            <a:pPr>
              <a:lnSpc>
                <a:spcPct val="130000"/>
              </a:lnSpc>
            </a:pPr>
            <a:r>
              <a:rPr lang="en-US" sz="1000" dirty="0">
                <a:solidFill>
                  <a:schemeClr val="tx1">
                    <a:alpha val="70000"/>
                  </a:schemeClr>
                </a:solidFill>
              </a:rPr>
              <a:t>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1000" dirty="0" err="1">
                <a:solidFill>
                  <a:schemeClr val="tx1">
                    <a:alpha val="70000"/>
                  </a:schemeClr>
                </a:solidFill>
              </a:rPr>
              <a:t>humour</a:t>
            </a:r>
            <a:r>
              <a:rPr lang="en-US" sz="1000" dirty="0">
                <a:solidFill>
                  <a:schemeClr val="tx1">
                    <a:alpha val="70000"/>
                  </a:schemeClr>
                </a:solidFill>
              </a:rPr>
              <a:t> and the like).Contrary to popular belief, Lorem Ipsum is not simply random text. It has roots in a piece of classical Latin literature from 45 BC, making it over 2000 years old. </a:t>
            </a:r>
          </a:p>
          <a:p>
            <a:pPr>
              <a:lnSpc>
                <a:spcPct val="130000"/>
              </a:lnSpc>
            </a:pPr>
            <a:endParaRPr lang="en-US" sz="1000" dirty="0">
              <a:solidFill>
                <a:schemeClr val="tx1">
                  <a:alpha val="70000"/>
                </a:schemeClr>
              </a:solidFill>
            </a:endParaRPr>
          </a:p>
          <a:p>
            <a:pPr>
              <a:lnSpc>
                <a:spcPct val="130000"/>
              </a:lnSpc>
            </a:pPr>
            <a:r>
              <a:rPr lang="en-US" sz="1000" dirty="0">
                <a:solidFill>
                  <a:schemeClr val="tx1">
                    <a:alpha val="70000"/>
                  </a:schemeClr>
                </a:solidFill>
              </a:rPr>
              <a:t>Richard McClintock, a Latin professor at Hampden-Sydney College in Virginia, looked up one of the more obscure Latin words, </a:t>
            </a:r>
            <a:r>
              <a:rPr lang="en-US" sz="1000" dirty="0" err="1">
                <a:solidFill>
                  <a:schemeClr val="tx1">
                    <a:alpha val="70000"/>
                  </a:schemeClr>
                </a:solidFill>
              </a:rPr>
              <a:t>consectetur</a:t>
            </a:r>
            <a:r>
              <a:rPr lang="en-US" sz="1000" dirty="0">
                <a:solidFill>
                  <a:schemeClr val="tx1">
                    <a:alpha val="70000"/>
                  </a:schemeClr>
                </a:solidFill>
              </a:rPr>
              <a:t>, from a Lorem Ipsum passage, and going through the cites of the word in classical literature, discovered the undoubtable source. Lorem Ipsum comes from sections 1.10.32 and 1.10.33 of “de </a:t>
            </a:r>
            <a:r>
              <a:rPr lang="en-US" sz="1000" dirty="0" err="1">
                <a:solidFill>
                  <a:schemeClr val="tx1">
                    <a:alpha val="70000"/>
                  </a:schemeClr>
                </a:solidFill>
              </a:rPr>
              <a:t>Finibus</a:t>
            </a:r>
            <a:r>
              <a:rPr lang="en-US" sz="1000" dirty="0">
                <a:solidFill>
                  <a:schemeClr val="tx1">
                    <a:alpha val="70000"/>
                  </a:schemeClr>
                </a:solidFill>
              </a:rPr>
              <a:t> </a:t>
            </a:r>
            <a:r>
              <a:rPr lang="en-US" sz="1000" dirty="0" err="1">
                <a:solidFill>
                  <a:schemeClr val="tx1">
                    <a:alpha val="70000"/>
                  </a:schemeClr>
                </a:solidFill>
              </a:rPr>
              <a:t>Bonorum</a:t>
            </a:r>
            <a:r>
              <a:rPr lang="en-US" sz="1000" dirty="0">
                <a:solidFill>
                  <a:schemeClr val="tx1">
                    <a:alpha val="70000"/>
                  </a:schemeClr>
                </a:solidFill>
              </a:rPr>
              <a:t> et </a:t>
            </a:r>
            <a:r>
              <a:rPr lang="en-US" sz="1000" dirty="0" err="1">
                <a:solidFill>
                  <a:schemeClr val="tx1">
                    <a:alpha val="70000"/>
                  </a:schemeClr>
                </a:solidFill>
              </a:rPr>
              <a:t>Malorum</a:t>
            </a:r>
            <a:r>
              <a:rPr lang="en-US" sz="1000" dirty="0">
                <a:solidFill>
                  <a:schemeClr val="tx1">
                    <a:alpha val="70000"/>
                  </a:schemeClr>
                </a:solidFill>
              </a:rPr>
              <a:t>” (The Extremes of Good and Evil) by Cicero, written in 45 BC. This book is a treatise on the theory of ethics, very popular during the Renaissance.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a:t>
            </a:r>
          </a:p>
        </p:txBody>
      </p:sp>
    </p:spTree>
    <p:extLst>
      <p:ext uri="{BB962C8B-B14F-4D97-AF65-F5344CB8AC3E}">
        <p14:creationId xmlns:p14="http://schemas.microsoft.com/office/powerpoint/2010/main" val="59784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3</a:t>
            </a:fld>
            <a:endParaRPr lang="en-US" dirty="0"/>
          </a:p>
        </p:txBody>
      </p:sp>
      <p:cxnSp>
        <p:nvCxnSpPr>
          <p:cNvPr id="4" name="Straight Connector 3"/>
          <p:cNvCxnSpPr/>
          <p:nvPr/>
        </p:nvCxnSpPr>
        <p:spPr>
          <a:xfrm flipV="1">
            <a:off x="0" y="1794799"/>
            <a:ext cx="4387722" cy="43877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956675" y="2608127"/>
            <a:ext cx="1617717" cy="16177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788168" y="2441121"/>
            <a:ext cx="1954730" cy="195473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55800" y="1162765"/>
            <a:ext cx="1946046" cy="830997"/>
          </a:xfrm>
          <a:prstGeom prst="rect">
            <a:avLst/>
          </a:prstGeom>
          <a:noFill/>
        </p:spPr>
        <p:txBody>
          <a:bodyPr wrap="none" lIns="0" rIns="0" rtlCol="0">
            <a:spAutoFit/>
          </a:bodyPr>
          <a:lstStyle/>
          <a:p>
            <a:r>
              <a:rPr lang="en-US" sz="4800" b="1" dirty="0">
                <a:solidFill>
                  <a:schemeClr val="accent1"/>
                </a:solidFill>
                <a:latin typeface="Playfair Display" charset="0"/>
                <a:ea typeface="Playfair Display" charset="0"/>
                <a:cs typeface="Playfair Display" charset="0"/>
              </a:rPr>
              <a:t>What’s</a:t>
            </a:r>
          </a:p>
        </p:txBody>
      </p:sp>
      <p:sp>
        <p:nvSpPr>
          <p:cNvPr id="11" name="TextBox 10"/>
          <p:cNvSpPr txBox="1"/>
          <p:nvPr/>
        </p:nvSpPr>
        <p:spPr>
          <a:xfrm>
            <a:off x="3119664" y="1934081"/>
            <a:ext cx="1779333" cy="387798"/>
          </a:xfrm>
          <a:prstGeom prst="rect">
            <a:avLst/>
          </a:prstGeom>
          <a:noFill/>
        </p:spPr>
        <p:txBody>
          <a:bodyPr wrap="none" lIns="0" rIns="0" rtlCol="0">
            <a:spAutoFit/>
          </a:bodyPr>
          <a:lstStyle/>
          <a:p>
            <a:pPr>
              <a:lnSpc>
                <a:spcPct val="80000"/>
              </a:lnSpc>
            </a:pPr>
            <a:r>
              <a:rPr lang="en-US" sz="2400">
                <a:latin typeface="Playfair Display" charset="0"/>
                <a:ea typeface="Playfair Display" charset="0"/>
                <a:cs typeface="Playfair Display" charset="0"/>
              </a:rPr>
              <a:t>The Problem</a:t>
            </a:r>
            <a:endParaRPr lang="en-US" sz="2400" dirty="0">
              <a:latin typeface="Playfair Display" charset="0"/>
              <a:ea typeface="Playfair Display" charset="0"/>
              <a:cs typeface="Playfair Display" charset="0"/>
            </a:endParaRPr>
          </a:p>
        </p:txBody>
      </p:sp>
      <p:sp>
        <p:nvSpPr>
          <p:cNvPr id="13" name="TextBox 12"/>
          <p:cNvSpPr txBox="1"/>
          <p:nvPr/>
        </p:nvSpPr>
        <p:spPr>
          <a:xfrm>
            <a:off x="3911405" y="3260438"/>
            <a:ext cx="2087174"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Your problem title here</a:t>
            </a:r>
          </a:p>
        </p:txBody>
      </p:sp>
      <p:sp>
        <p:nvSpPr>
          <p:cNvPr id="14" name="TextBox 13"/>
          <p:cNvSpPr txBox="1"/>
          <p:nvPr/>
        </p:nvSpPr>
        <p:spPr>
          <a:xfrm>
            <a:off x="3911405" y="3836651"/>
            <a:ext cx="6566095" cy="1892826"/>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It is a long established fact that a reader will be distracted by the readable content of a page when looking at its layout. </a:t>
            </a:r>
          </a:p>
          <a:p>
            <a:pPr>
              <a:lnSpc>
                <a:spcPct val="130000"/>
              </a:lnSpc>
            </a:pPr>
            <a:endParaRPr lang="en-US" sz="1000" dirty="0">
              <a:solidFill>
                <a:schemeClr val="tx1">
                  <a:alpha val="70000"/>
                </a:schemeClr>
              </a:solidFill>
            </a:endParaRPr>
          </a:p>
          <a:p>
            <a:pPr>
              <a:lnSpc>
                <a:spcPct val="130000"/>
              </a:lnSpc>
            </a:pPr>
            <a:r>
              <a:rPr lang="en-US" sz="1000" dirty="0">
                <a:solidFill>
                  <a:schemeClr val="tx1">
                    <a:alpha val="70000"/>
                  </a:schemeClr>
                </a:solidFill>
              </a:rPr>
              <a:t>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1000" dirty="0" err="1">
                <a:solidFill>
                  <a:schemeClr val="tx1">
                    <a:alpha val="70000"/>
                  </a:schemeClr>
                </a:solidFill>
              </a:rPr>
              <a:t>humour</a:t>
            </a:r>
            <a:r>
              <a:rPr lang="en-US" sz="1000" dirty="0">
                <a:solidFill>
                  <a:schemeClr val="tx1">
                    <a:alpha val="70000"/>
                  </a:schemeClr>
                </a:solidFill>
              </a:rPr>
              <a:t> and the like).</a:t>
            </a:r>
          </a:p>
        </p:txBody>
      </p:sp>
      <p:cxnSp>
        <p:nvCxnSpPr>
          <p:cNvPr id="15" name="Straight Connector 14"/>
          <p:cNvCxnSpPr/>
          <p:nvPr/>
        </p:nvCxnSpPr>
        <p:spPr>
          <a:xfrm flipV="1">
            <a:off x="9240067" y="4887310"/>
            <a:ext cx="1970690" cy="197069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7" name="Freeform 2115"/>
          <p:cNvSpPr>
            <a:spLocks noEditPoints="1"/>
          </p:cNvSpPr>
          <p:nvPr/>
        </p:nvSpPr>
        <p:spPr bwMode="auto">
          <a:xfrm>
            <a:off x="2558695" y="3153568"/>
            <a:ext cx="420688" cy="550863"/>
          </a:xfrm>
          <a:custGeom>
            <a:avLst/>
            <a:gdLst>
              <a:gd name="T0" fmla="*/ 73 w 123"/>
              <a:gd name="T1" fmla="*/ 80 h 160"/>
              <a:gd name="T2" fmla="*/ 123 w 123"/>
              <a:gd name="T3" fmla="*/ 8 h 160"/>
              <a:gd name="T4" fmla="*/ 8 w 123"/>
              <a:gd name="T5" fmla="*/ 16 h 160"/>
              <a:gd name="T6" fmla="*/ 21 w 123"/>
              <a:gd name="T7" fmla="*/ 128 h 160"/>
              <a:gd name="T8" fmla="*/ 8 w 123"/>
              <a:gd name="T9" fmla="*/ 160 h 160"/>
              <a:gd name="T10" fmla="*/ 8 w 123"/>
              <a:gd name="T11" fmla="*/ 11 h 160"/>
              <a:gd name="T12" fmla="*/ 117 w 123"/>
              <a:gd name="T13" fmla="*/ 8 h 160"/>
              <a:gd name="T14" fmla="*/ 8 w 123"/>
              <a:gd name="T15" fmla="*/ 11 h 160"/>
              <a:gd name="T16" fmla="*/ 96 w 123"/>
              <a:gd name="T17" fmla="*/ 32 h 160"/>
              <a:gd name="T18" fmla="*/ 27 w 123"/>
              <a:gd name="T19" fmla="*/ 128 h 160"/>
              <a:gd name="T20" fmla="*/ 96 w 123"/>
              <a:gd name="T21" fmla="*/ 144 h 160"/>
              <a:gd name="T22" fmla="*/ 83 w 123"/>
              <a:gd name="T23" fmla="*/ 141 h 160"/>
              <a:gd name="T24" fmla="*/ 69 w 123"/>
              <a:gd name="T25" fmla="*/ 144 h 160"/>
              <a:gd name="T26" fmla="*/ 53 w 123"/>
              <a:gd name="T27" fmla="*/ 144 h 160"/>
              <a:gd name="T28" fmla="*/ 40 w 123"/>
              <a:gd name="T29" fmla="*/ 141 h 160"/>
              <a:gd name="T30" fmla="*/ 27 w 123"/>
              <a:gd name="T31" fmla="*/ 144 h 160"/>
              <a:gd name="T32" fmla="*/ 5 w 123"/>
              <a:gd name="T33" fmla="*/ 152 h 160"/>
              <a:gd name="T34" fmla="*/ 115 w 123"/>
              <a:gd name="T35" fmla="*/ 149 h 160"/>
              <a:gd name="T36" fmla="*/ 37 w 123"/>
              <a:gd name="T37" fmla="*/ 139 h 160"/>
              <a:gd name="T38" fmla="*/ 45 w 123"/>
              <a:gd name="T39" fmla="*/ 136 h 160"/>
              <a:gd name="T40" fmla="*/ 45 w 123"/>
              <a:gd name="T41" fmla="*/ 136 h 160"/>
              <a:gd name="T42" fmla="*/ 53 w 123"/>
              <a:gd name="T43" fmla="*/ 139 h 160"/>
              <a:gd name="T44" fmla="*/ 67 w 123"/>
              <a:gd name="T45" fmla="*/ 141 h 160"/>
              <a:gd name="T46" fmla="*/ 80 w 123"/>
              <a:gd name="T47" fmla="*/ 139 h 160"/>
              <a:gd name="T48" fmla="*/ 88 w 123"/>
              <a:gd name="T49" fmla="*/ 136 h 160"/>
              <a:gd name="T50" fmla="*/ 88 w 123"/>
              <a:gd name="T51" fmla="*/ 136 h 160"/>
              <a:gd name="T52" fmla="*/ 37 w 123"/>
              <a:gd name="T53" fmla="*/ 133 h 160"/>
              <a:gd name="T54" fmla="*/ 51 w 123"/>
              <a:gd name="T55" fmla="*/ 136 h 160"/>
              <a:gd name="T56" fmla="*/ 64 w 123"/>
              <a:gd name="T57" fmla="*/ 88 h 160"/>
              <a:gd name="T58" fmla="*/ 45 w 123"/>
              <a:gd name="T59" fmla="*/ 56 h 160"/>
              <a:gd name="T60" fmla="*/ 45 w 123"/>
              <a:gd name="T61" fmla="*/ 56 h 160"/>
              <a:gd name="T62" fmla="*/ 53 w 123"/>
              <a:gd name="T63" fmla="*/ 59 h 160"/>
              <a:gd name="T64" fmla="*/ 67 w 123"/>
              <a:gd name="T65" fmla="*/ 61 h 160"/>
              <a:gd name="T66" fmla="*/ 80 w 123"/>
              <a:gd name="T67" fmla="*/ 59 h 160"/>
              <a:gd name="T68" fmla="*/ 72 w 123"/>
              <a:gd name="T69" fmla="*/ 51 h 160"/>
              <a:gd name="T70" fmla="*/ 72 w 123"/>
              <a:gd name="T71" fmla="*/ 51 h 160"/>
              <a:gd name="T72" fmla="*/ 75 w 123"/>
              <a:gd name="T73" fmla="*/ 48 h 160"/>
              <a:gd name="T74" fmla="*/ 51 w 123"/>
              <a:gd name="T75" fmla="*/ 56 h 160"/>
              <a:gd name="T76" fmla="*/ 64 w 123"/>
              <a:gd name="T77" fmla="*/ 53 h 160"/>
              <a:gd name="T78" fmla="*/ 45 w 123"/>
              <a:gd name="T79" fmla="*/ 45 h 160"/>
              <a:gd name="T80" fmla="*/ 45 w 123"/>
              <a:gd name="T81" fmla="*/ 45 h 160"/>
              <a:gd name="T82" fmla="*/ 48 w 123"/>
              <a:gd name="T83" fmla="*/ 64 h 160"/>
              <a:gd name="T84" fmla="*/ 56 w 123"/>
              <a:gd name="T85" fmla="*/ 72 h 160"/>
              <a:gd name="T86" fmla="*/ 69 w 123"/>
              <a:gd name="T87" fmla="*/ 69 h 160"/>
              <a:gd name="T88" fmla="*/ 61 w 123"/>
              <a:gd name="T89" fmla="*/ 61 h 160"/>
              <a:gd name="T90" fmla="*/ 61 w 123"/>
              <a:gd name="T91" fmla="*/ 61 h 160"/>
              <a:gd name="T92" fmla="*/ 69 w 123"/>
              <a:gd name="T93" fmla="*/ 64 h 160"/>
              <a:gd name="T94" fmla="*/ 61 w 123"/>
              <a:gd name="T95" fmla="*/ 99 h 160"/>
              <a:gd name="T96" fmla="*/ 64 w 123"/>
              <a:gd name="T97" fmla="*/ 104 h 160"/>
              <a:gd name="T98" fmla="*/ 61 w 123"/>
              <a:gd name="T99" fmla="*/ 109 h 160"/>
              <a:gd name="T100" fmla="*/ 61 w 123"/>
              <a:gd name="T101" fmla="*/ 109 h 160"/>
              <a:gd name="T102" fmla="*/ 59 w 123"/>
              <a:gd name="T103" fmla="*/ 120 h 160"/>
              <a:gd name="T104" fmla="*/ 61 w 123"/>
              <a:gd name="T105" fmla="*/ 131 h 160"/>
              <a:gd name="T106" fmla="*/ 75 w 123"/>
              <a:gd name="T107" fmla="*/ 133 h 160"/>
              <a:gd name="T108" fmla="*/ 83 w 123"/>
              <a:gd name="T109" fmla="*/ 131 h 160"/>
              <a:gd name="T110" fmla="*/ 83 w 123"/>
              <a:gd name="T111" fmla="*/ 13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 h="160">
                <a:moveTo>
                  <a:pt x="115" y="144"/>
                </a:moveTo>
                <a:cubicBezTo>
                  <a:pt x="101" y="144"/>
                  <a:pt x="101" y="144"/>
                  <a:pt x="101" y="144"/>
                </a:cubicBezTo>
                <a:cubicBezTo>
                  <a:pt x="101" y="128"/>
                  <a:pt x="101" y="128"/>
                  <a:pt x="101" y="128"/>
                </a:cubicBezTo>
                <a:cubicBezTo>
                  <a:pt x="101" y="108"/>
                  <a:pt x="90" y="89"/>
                  <a:pt x="73" y="80"/>
                </a:cubicBezTo>
                <a:cubicBezTo>
                  <a:pt x="90" y="71"/>
                  <a:pt x="101" y="52"/>
                  <a:pt x="101" y="32"/>
                </a:cubicBezTo>
                <a:cubicBezTo>
                  <a:pt x="101" y="16"/>
                  <a:pt x="101" y="16"/>
                  <a:pt x="101" y="16"/>
                </a:cubicBezTo>
                <a:cubicBezTo>
                  <a:pt x="115" y="16"/>
                  <a:pt x="115" y="16"/>
                  <a:pt x="115" y="16"/>
                </a:cubicBezTo>
                <a:cubicBezTo>
                  <a:pt x="119" y="16"/>
                  <a:pt x="123" y="12"/>
                  <a:pt x="123" y="8"/>
                </a:cubicBezTo>
                <a:cubicBezTo>
                  <a:pt x="123" y="4"/>
                  <a:pt x="119" y="0"/>
                  <a:pt x="115" y="0"/>
                </a:cubicBezTo>
                <a:cubicBezTo>
                  <a:pt x="8" y="0"/>
                  <a:pt x="8" y="0"/>
                  <a:pt x="8" y="0"/>
                </a:cubicBezTo>
                <a:cubicBezTo>
                  <a:pt x="4" y="0"/>
                  <a:pt x="0" y="4"/>
                  <a:pt x="0" y="8"/>
                </a:cubicBezTo>
                <a:cubicBezTo>
                  <a:pt x="0" y="12"/>
                  <a:pt x="4" y="16"/>
                  <a:pt x="8" y="16"/>
                </a:cubicBezTo>
                <a:cubicBezTo>
                  <a:pt x="21" y="16"/>
                  <a:pt x="21" y="16"/>
                  <a:pt x="21" y="16"/>
                </a:cubicBezTo>
                <a:cubicBezTo>
                  <a:pt x="21" y="32"/>
                  <a:pt x="21" y="32"/>
                  <a:pt x="21" y="32"/>
                </a:cubicBezTo>
                <a:cubicBezTo>
                  <a:pt x="21" y="52"/>
                  <a:pt x="32" y="71"/>
                  <a:pt x="50" y="80"/>
                </a:cubicBezTo>
                <a:cubicBezTo>
                  <a:pt x="32" y="89"/>
                  <a:pt x="21" y="108"/>
                  <a:pt x="21" y="128"/>
                </a:cubicBezTo>
                <a:cubicBezTo>
                  <a:pt x="21" y="144"/>
                  <a:pt x="21" y="144"/>
                  <a:pt x="21" y="144"/>
                </a:cubicBezTo>
                <a:cubicBezTo>
                  <a:pt x="8" y="144"/>
                  <a:pt x="8" y="144"/>
                  <a:pt x="8" y="144"/>
                </a:cubicBezTo>
                <a:cubicBezTo>
                  <a:pt x="4" y="144"/>
                  <a:pt x="0" y="148"/>
                  <a:pt x="0" y="152"/>
                </a:cubicBezTo>
                <a:cubicBezTo>
                  <a:pt x="0" y="156"/>
                  <a:pt x="4" y="160"/>
                  <a:pt x="8" y="160"/>
                </a:cubicBezTo>
                <a:cubicBezTo>
                  <a:pt x="115" y="160"/>
                  <a:pt x="115" y="160"/>
                  <a:pt x="115" y="160"/>
                </a:cubicBezTo>
                <a:cubicBezTo>
                  <a:pt x="119" y="160"/>
                  <a:pt x="123" y="156"/>
                  <a:pt x="123" y="152"/>
                </a:cubicBezTo>
                <a:cubicBezTo>
                  <a:pt x="123" y="148"/>
                  <a:pt x="119" y="144"/>
                  <a:pt x="115" y="144"/>
                </a:cubicBezTo>
                <a:close/>
                <a:moveTo>
                  <a:pt x="8" y="11"/>
                </a:moveTo>
                <a:cubicBezTo>
                  <a:pt x="7" y="11"/>
                  <a:pt x="5" y="9"/>
                  <a:pt x="5" y="8"/>
                </a:cubicBezTo>
                <a:cubicBezTo>
                  <a:pt x="5" y="7"/>
                  <a:pt x="7" y="5"/>
                  <a:pt x="8" y="5"/>
                </a:cubicBezTo>
                <a:cubicBezTo>
                  <a:pt x="115" y="5"/>
                  <a:pt x="115" y="5"/>
                  <a:pt x="115" y="5"/>
                </a:cubicBezTo>
                <a:cubicBezTo>
                  <a:pt x="116" y="5"/>
                  <a:pt x="117" y="7"/>
                  <a:pt x="117" y="8"/>
                </a:cubicBezTo>
                <a:cubicBezTo>
                  <a:pt x="117" y="9"/>
                  <a:pt x="116" y="11"/>
                  <a:pt x="115" y="11"/>
                </a:cubicBezTo>
                <a:cubicBezTo>
                  <a:pt x="101" y="11"/>
                  <a:pt x="101" y="11"/>
                  <a:pt x="101" y="11"/>
                </a:cubicBezTo>
                <a:cubicBezTo>
                  <a:pt x="21" y="11"/>
                  <a:pt x="21" y="11"/>
                  <a:pt x="21" y="11"/>
                </a:cubicBezTo>
                <a:lnTo>
                  <a:pt x="8" y="11"/>
                </a:lnTo>
                <a:close/>
                <a:moveTo>
                  <a:pt x="27" y="32"/>
                </a:moveTo>
                <a:cubicBezTo>
                  <a:pt x="27" y="16"/>
                  <a:pt x="27" y="16"/>
                  <a:pt x="27" y="16"/>
                </a:cubicBezTo>
                <a:cubicBezTo>
                  <a:pt x="96" y="16"/>
                  <a:pt x="96" y="16"/>
                  <a:pt x="96" y="16"/>
                </a:cubicBezTo>
                <a:cubicBezTo>
                  <a:pt x="96" y="32"/>
                  <a:pt x="96" y="32"/>
                  <a:pt x="96" y="32"/>
                </a:cubicBezTo>
                <a:cubicBezTo>
                  <a:pt x="96" y="52"/>
                  <a:pt x="84" y="70"/>
                  <a:pt x="66" y="77"/>
                </a:cubicBezTo>
                <a:cubicBezTo>
                  <a:pt x="57" y="77"/>
                  <a:pt x="57" y="77"/>
                  <a:pt x="57" y="77"/>
                </a:cubicBezTo>
                <a:cubicBezTo>
                  <a:pt x="38" y="70"/>
                  <a:pt x="27" y="52"/>
                  <a:pt x="27" y="32"/>
                </a:cubicBezTo>
                <a:close/>
                <a:moveTo>
                  <a:pt x="27" y="128"/>
                </a:moveTo>
                <a:cubicBezTo>
                  <a:pt x="27" y="108"/>
                  <a:pt x="38" y="90"/>
                  <a:pt x="57" y="83"/>
                </a:cubicBezTo>
                <a:cubicBezTo>
                  <a:pt x="66" y="83"/>
                  <a:pt x="66" y="83"/>
                  <a:pt x="66" y="83"/>
                </a:cubicBezTo>
                <a:cubicBezTo>
                  <a:pt x="84" y="90"/>
                  <a:pt x="96" y="108"/>
                  <a:pt x="96" y="128"/>
                </a:cubicBezTo>
                <a:cubicBezTo>
                  <a:pt x="96" y="144"/>
                  <a:pt x="96" y="144"/>
                  <a:pt x="96" y="144"/>
                </a:cubicBezTo>
                <a:cubicBezTo>
                  <a:pt x="96" y="143"/>
                  <a:pt x="95" y="141"/>
                  <a:pt x="93" y="141"/>
                </a:cubicBezTo>
                <a:cubicBezTo>
                  <a:pt x="92" y="141"/>
                  <a:pt x="91" y="143"/>
                  <a:pt x="91" y="144"/>
                </a:cubicBezTo>
                <a:cubicBezTo>
                  <a:pt x="85" y="144"/>
                  <a:pt x="85" y="144"/>
                  <a:pt x="85" y="144"/>
                </a:cubicBezTo>
                <a:cubicBezTo>
                  <a:pt x="85" y="143"/>
                  <a:pt x="84" y="141"/>
                  <a:pt x="83" y="141"/>
                </a:cubicBezTo>
                <a:cubicBezTo>
                  <a:pt x="81" y="141"/>
                  <a:pt x="80" y="143"/>
                  <a:pt x="80" y="144"/>
                </a:cubicBezTo>
                <a:cubicBezTo>
                  <a:pt x="75" y="144"/>
                  <a:pt x="75" y="144"/>
                  <a:pt x="75" y="144"/>
                </a:cubicBezTo>
                <a:cubicBezTo>
                  <a:pt x="75" y="143"/>
                  <a:pt x="73" y="141"/>
                  <a:pt x="72" y="141"/>
                </a:cubicBezTo>
                <a:cubicBezTo>
                  <a:pt x="71" y="141"/>
                  <a:pt x="69" y="143"/>
                  <a:pt x="69" y="144"/>
                </a:cubicBezTo>
                <a:cubicBezTo>
                  <a:pt x="64" y="144"/>
                  <a:pt x="64" y="144"/>
                  <a:pt x="64" y="144"/>
                </a:cubicBezTo>
                <a:cubicBezTo>
                  <a:pt x="64" y="143"/>
                  <a:pt x="63" y="141"/>
                  <a:pt x="61" y="141"/>
                </a:cubicBezTo>
                <a:cubicBezTo>
                  <a:pt x="60" y="141"/>
                  <a:pt x="59" y="143"/>
                  <a:pt x="59" y="144"/>
                </a:cubicBezTo>
                <a:cubicBezTo>
                  <a:pt x="53" y="144"/>
                  <a:pt x="53" y="144"/>
                  <a:pt x="53" y="144"/>
                </a:cubicBezTo>
                <a:cubicBezTo>
                  <a:pt x="53" y="143"/>
                  <a:pt x="52" y="141"/>
                  <a:pt x="51" y="141"/>
                </a:cubicBezTo>
                <a:cubicBezTo>
                  <a:pt x="49" y="141"/>
                  <a:pt x="48" y="143"/>
                  <a:pt x="48" y="144"/>
                </a:cubicBezTo>
                <a:cubicBezTo>
                  <a:pt x="43" y="144"/>
                  <a:pt x="43" y="144"/>
                  <a:pt x="43" y="144"/>
                </a:cubicBezTo>
                <a:cubicBezTo>
                  <a:pt x="43" y="143"/>
                  <a:pt x="41" y="141"/>
                  <a:pt x="40" y="141"/>
                </a:cubicBezTo>
                <a:cubicBezTo>
                  <a:pt x="39" y="141"/>
                  <a:pt x="37" y="143"/>
                  <a:pt x="37" y="144"/>
                </a:cubicBezTo>
                <a:cubicBezTo>
                  <a:pt x="32" y="144"/>
                  <a:pt x="32" y="144"/>
                  <a:pt x="32" y="144"/>
                </a:cubicBezTo>
                <a:cubicBezTo>
                  <a:pt x="32" y="143"/>
                  <a:pt x="31" y="141"/>
                  <a:pt x="29" y="141"/>
                </a:cubicBezTo>
                <a:cubicBezTo>
                  <a:pt x="28" y="141"/>
                  <a:pt x="27" y="143"/>
                  <a:pt x="27" y="144"/>
                </a:cubicBezTo>
                <a:lnTo>
                  <a:pt x="27" y="128"/>
                </a:lnTo>
                <a:close/>
                <a:moveTo>
                  <a:pt x="115" y="155"/>
                </a:moveTo>
                <a:cubicBezTo>
                  <a:pt x="8" y="155"/>
                  <a:pt x="8" y="155"/>
                  <a:pt x="8" y="155"/>
                </a:cubicBezTo>
                <a:cubicBezTo>
                  <a:pt x="7" y="155"/>
                  <a:pt x="5" y="153"/>
                  <a:pt x="5" y="152"/>
                </a:cubicBezTo>
                <a:cubicBezTo>
                  <a:pt x="5" y="151"/>
                  <a:pt x="7" y="149"/>
                  <a:pt x="8" y="149"/>
                </a:cubicBezTo>
                <a:cubicBezTo>
                  <a:pt x="21" y="149"/>
                  <a:pt x="21" y="149"/>
                  <a:pt x="21" y="149"/>
                </a:cubicBezTo>
                <a:cubicBezTo>
                  <a:pt x="101" y="149"/>
                  <a:pt x="101" y="149"/>
                  <a:pt x="101" y="149"/>
                </a:cubicBezTo>
                <a:cubicBezTo>
                  <a:pt x="115" y="149"/>
                  <a:pt x="115" y="149"/>
                  <a:pt x="115" y="149"/>
                </a:cubicBezTo>
                <a:cubicBezTo>
                  <a:pt x="116" y="149"/>
                  <a:pt x="117" y="151"/>
                  <a:pt x="117" y="152"/>
                </a:cubicBezTo>
                <a:cubicBezTo>
                  <a:pt x="117" y="153"/>
                  <a:pt x="116" y="155"/>
                  <a:pt x="115" y="155"/>
                </a:cubicBezTo>
                <a:close/>
                <a:moveTo>
                  <a:pt x="35" y="136"/>
                </a:moveTo>
                <a:cubicBezTo>
                  <a:pt x="36" y="136"/>
                  <a:pt x="37" y="137"/>
                  <a:pt x="37" y="139"/>
                </a:cubicBezTo>
                <a:cubicBezTo>
                  <a:pt x="37" y="140"/>
                  <a:pt x="36" y="141"/>
                  <a:pt x="35" y="141"/>
                </a:cubicBezTo>
                <a:cubicBezTo>
                  <a:pt x="33" y="141"/>
                  <a:pt x="32" y="140"/>
                  <a:pt x="32" y="139"/>
                </a:cubicBezTo>
                <a:cubicBezTo>
                  <a:pt x="32" y="137"/>
                  <a:pt x="33" y="136"/>
                  <a:pt x="35" y="136"/>
                </a:cubicBezTo>
                <a:close/>
                <a:moveTo>
                  <a:pt x="45" y="136"/>
                </a:moveTo>
                <a:cubicBezTo>
                  <a:pt x="47" y="136"/>
                  <a:pt x="48" y="137"/>
                  <a:pt x="48" y="139"/>
                </a:cubicBezTo>
                <a:cubicBezTo>
                  <a:pt x="48" y="140"/>
                  <a:pt x="47" y="141"/>
                  <a:pt x="45" y="141"/>
                </a:cubicBezTo>
                <a:cubicBezTo>
                  <a:pt x="44" y="141"/>
                  <a:pt x="43" y="140"/>
                  <a:pt x="43" y="139"/>
                </a:cubicBezTo>
                <a:cubicBezTo>
                  <a:pt x="43" y="137"/>
                  <a:pt x="44" y="136"/>
                  <a:pt x="45" y="136"/>
                </a:cubicBezTo>
                <a:close/>
                <a:moveTo>
                  <a:pt x="56" y="136"/>
                </a:moveTo>
                <a:cubicBezTo>
                  <a:pt x="57" y="136"/>
                  <a:pt x="59" y="137"/>
                  <a:pt x="59" y="139"/>
                </a:cubicBezTo>
                <a:cubicBezTo>
                  <a:pt x="59" y="140"/>
                  <a:pt x="57" y="141"/>
                  <a:pt x="56" y="141"/>
                </a:cubicBezTo>
                <a:cubicBezTo>
                  <a:pt x="55" y="141"/>
                  <a:pt x="53" y="140"/>
                  <a:pt x="53" y="139"/>
                </a:cubicBezTo>
                <a:cubicBezTo>
                  <a:pt x="53" y="137"/>
                  <a:pt x="55" y="136"/>
                  <a:pt x="56" y="136"/>
                </a:cubicBezTo>
                <a:close/>
                <a:moveTo>
                  <a:pt x="67" y="136"/>
                </a:moveTo>
                <a:cubicBezTo>
                  <a:pt x="68" y="136"/>
                  <a:pt x="69" y="137"/>
                  <a:pt x="69" y="139"/>
                </a:cubicBezTo>
                <a:cubicBezTo>
                  <a:pt x="69" y="140"/>
                  <a:pt x="68" y="141"/>
                  <a:pt x="67" y="141"/>
                </a:cubicBezTo>
                <a:cubicBezTo>
                  <a:pt x="65" y="141"/>
                  <a:pt x="64" y="140"/>
                  <a:pt x="64" y="139"/>
                </a:cubicBezTo>
                <a:cubicBezTo>
                  <a:pt x="64" y="137"/>
                  <a:pt x="65" y="136"/>
                  <a:pt x="67" y="136"/>
                </a:cubicBezTo>
                <a:close/>
                <a:moveTo>
                  <a:pt x="77" y="136"/>
                </a:moveTo>
                <a:cubicBezTo>
                  <a:pt x="79" y="136"/>
                  <a:pt x="80" y="137"/>
                  <a:pt x="80" y="139"/>
                </a:cubicBezTo>
                <a:cubicBezTo>
                  <a:pt x="80" y="140"/>
                  <a:pt x="79" y="141"/>
                  <a:pt x="77" y="141"/>
                </a:cubicBezTo>
                <a:cubicBezTo>
                  <a:pt x="76" y="141"/>
                  <a:pt x="75" y="140"/>
                  <a:pt x="75" y="139"/>
                </a:cubicBezTo>
                <a:cubicBezTo>
                  <a:pt x="75" y="137"/>
                  <a:pt x="76" y="136"/>
                  <a:pt x="77" y="136"/>
                </a:cubicBezTo>
                <a:close/>
                <a:moveTo>
                  <a:pt x="88" y="136"/>
                </a:moveTo>
                <a:cubicBezTo>
                  <a:pt x="89" y="136"/>
                  <a:pt x="91" y="137"/>
                  <a:pt x="91" y="139"/>
                </a:cubicBezTo>
                <a:cubicBezTo>
                  <a:pt x="91" y="140"/>
                  <a:pt x="89" y="141"/>
                  <a:pt x="88" y="141"/>
                </a:cubicBezTo>
                <a:cubicBezTo>
                  <a:pt x="87" y="141"/>
                  <a:pt x="85" y="140"/>
                  <a:pt x="85" y="139"/>
                </a:cubicBezTo>
                <a:cubicBezTo>
                  <a:pt x="85" y="137"/>
                  <a:pt x="87" y="136"/>
                  <a:pt x="88" y="136"/>
                </a:cubicBezTo>
                <a:close/>
                <a:moveTo>
                  <a:pt x="40" y="131"/>
                </a:moveTo>
                <a:cubicBezTo>
                  <a:pt x="41" y="131"/>
                  <a:pt x="43" y="132"/>
                  <a:pt x="43" y="133"/>
                </a:cubicBezTo>
                <a:cubicBezTo>
                  <a:pt x="43" y="135"/>
                  <a:pt x="41" y="136"/>
                  <a:pt x="40" y="136"/>
                </a:cubicBezTo>
                <a:cubicBezTo>
                  <a:pt x="39" y="136"/>
                  <a:pt x="37" y="135"/>
                  <a:pt x="37" y="133"/>
                </a:cubicBezTo>
                <a:cubicBezTo>
                  <a:pt x="37" y="132"/>
                  <a:pt x="39" y="131"/>
                  <a:pt x="40" y="131"/>
                </a:cubicBezTo>
                <a:close/>
                <a:moveTo>
                  <a:pt x="51" y="131"/>
                </a:moveTo>
                <a:cubicBezTo>
                  <a:pt x="52" y="131"/>
                  <a:pt x="53" y="132"/>
                  <a:pt x="53" y="133"/>
                </a:cubicBezTo>
                <a:cubicBezTo>
                  <a:pt x="53" y="135"/>
                  <a:pt x="52" y="136"/>
                  <a:pt x="51" y="136"/>
                </a:cubicBezTo>
                <a:cubicBezTo>
                  <a:pt x="49" y="136"/>
                  <a:pt x="48" y="135"/>
                  <a:pt x="48" y="133"/>
                </a:cubicBezTo>
                <a:cubicBezTo>
                  <a:pt x="48" y="132"/>
                  <a:pt x="49" y="131"/>
                  <a:pt x="51" y="131"/>
                </a:cubicBezTo>
                <a:close/>
                <a:moveTo>
                  <a:pt x="61" y="85"/>
                </a:moveTo>
                <a:cubicBezTo>
                  <a:pt x="63" y="85"/>
                  <a:pt x="64" y="87"/>
                  <a:pt x="64" y="88"/>
                </a:cubicBezTo>
                <a:cubicBezTo>
                  <a:pt x="64" y="89"/>
                  <a:pt x="63" y="91"/>
                  <a:pt x="61" y="91"/>
                </a:cubicBezTo>
                <a:cubicBezTo>
                  <a:pt x="60" y="91"/>
                  <a:pt x="59" y="89"/>
                  <a:pt x="59" y="88"/>
                </a:cubicBezTo>
                <a:cubicBezTo>
                  <a:pt x="59" y="87"/>
                  <a:pt x="60" y="85"/>
                  <a:pt x="61" y="85"/>
                </a:cubicBezTo>
                <a:close/>
                <a:moveTo>
                  <a:pt x="45" y="56"/>
                </a:moveTo>
                <a:cubicBezTo>
                  <a:pt x="47" y="56"/>
                  <a:pt x="48" y="57"/>
                  <a:pt x="48" y="59"/>
                </a:cubicBezTo>
                <a:cubicBezTo>
                  <a:pt x="48" y="60"/>
                  <a:pt x="47" y="61"/>
                  <a:pt x="45" y="61"/>
                </a:cubicBezTo>
                <a:cubicBezTo>
                  <a:pt x="44" y="61"/>
                  <a:pt x="43" y="60"/>
                  <a:pt x="43" y="59"/>
                </a:cubicBezTo>
                <a:cubicBezTo>
                  <a:pt x="43" y="57"/>
                  <a:pt x="44" y="56"/>
                  <a:pt x="45" y="56"/>
                </a:cubicBezTo>
                <a:close/>
                <a:moveTo>
                  <a:pt x="56" y="56"/>
                </a:moveTo>
                <a:cubicBezTo>
                  <a:pt x="57" y="56"/>
                  <a:pt x="59" y="57"/>
                  <a:pt x="59" y="59"/>
                </a:cubicBezTo>
                <a:cubicBezTo>
                  <a:pt x="59" y="60"/>
                  <a:pt x="57" y="61"/>
                  <a:pt x="56" y="61"/>
                </a:cubicBezTo>
                <a:cubicBezTo>
                  <a:pt x="55" y="61"/>
                  <a:pt x="53" y="60"/>
                  <a:pt x="53" y="59"/>
                </a:cubicBezTo>
                <a:cubicBezTo>
                  <a:pt x="53" y="57"/>
                  <a:pt x="55" y="56"/>
                  <a:pt x="56" y="56"/>
                </a:cubicBezTo>
                <a:close/>
                <a:moveTo>
                  <a:pt x="67" y="56"/>
                </a:moveTo>
                <a:cubicBezTo>
                  <a:pt x="68" y="56"/>
                  <a:pt x="69" y="57"/>
                  <a:pt x="69" y="59"/>
                </a:cubicBezTo>
                <a:cubicBezTo>
                  <a:pt x="69" y="60"/>
                  <a:pt x="68" y="61"/>
                  <a:pt x="67" y="61"/>
                </a:cubicBezTo>
                <a:cubicBezTo>
                  <a:pt x="65" y="61"/>
                  <a:pt x="64" y="60"/>
                  <a:pt x="64" y="59"/>
                </a:cubicBezTo>
                <a:cubicBezTo>
                  <a:pt x="64" y="57"/>
                  <a:pt x="65" y="56"/>
                  <a:pt x="67" y="56"/>
                </a:cubicBezTo>
                <a:close/>
                <a:moveTo>
                  <a:pt x="77" y="56"/>
                </a:moveTo>
                <a:cubicBezTo>
                  <a:pt x="79" y="56"/>
                  <a:pt x="80" y="57"/>
                  <a:pt x="80" y="59"/>
                </a:cubicBezTo>
                <a:cubicBezTo>
                  <a:pt x="80" y="60"/>
                  <a:pt x="79" y="61"/>
                  <a:pt x="77" y="61"/>
                </a:cubicBezTo>
                <a:cubicBezTo>
                  <a:pt x="76" y="61"/>
                  <a:pt x="75" y="60"/>
                  <a:pt x="75" y="59"/>
                </a:cubicBezTo>
                <a:cubicBezTo>
                  <a:pt x="75" y="57"/>
                  <a:pt x="76" y="56"/>
                  <a:pt x="77" y="56"/>
                </a:cubicBezTo>
                <a:close/>
                <a:moveTo>
                  <a:pt x="72" y="51"/>
                </a:moveTo>
                <a:cubicBezTo>
                  <a:pt x="73" y="51"/>
                  <a:pt x="75" y="52"/>
                  <a:pt x="75" y="53"/>
                </a:cubicBezTo>
                <a:cubicBezTo>
                  <a:pt x="75" y="55"/>
                  <a:pt x="73" y="56"/>
                  <a:pt x="72" y="56"/>
                </a:cubicBezTo>
                <a:cubicBezTo>
                  <a:pt x="71" y="56"/>
                  <a:pt x="69" y="55"/>
                  <a:pt x="69" y="53"/>
                </a:cubicBezTo>
                <a:cubicBezTo>
                  <a:pt x="69" y="52"/>
                  <a:pt x="71" y="51"/>
                  <a:pt x="72" y="51"/>
                </a:cubicBezTo>
                <a:close/>
                <a:moveTo>
                  <a:pt x="77" y="45"/>
                </a:moveTo>
                <a:cubicBezTo>
                  <a:pt x="79" y="45"/>
                  <a:pt x="80" y="47"/>
                  <a:pt x="80" y="48"/>
                </a:cubicBezTo>
                <a:cubicBezTo>
                  <a:pt x="80" y="49"/>
                  <a:pt x="79" y="51"/>
                  <a:pt x="77" y="51"/>
                </a:cubicBezTo>
                <a:cubicBezTo>
                  <a:pt x="76" y="51"/>
                  <a:pt x="75" y="49"/>
                  <a:pt x="75" y="48"/>
                </a:cubicBezTo>
                <a:cubicBezTo>
                  <a:pt x="75" y="47"/>
                  <a:pt x="76" y="45"/>
                  <a:pt x="77" y="45"/>
                </a:cubicBezTo>
                <a:close/>
                <a:moveTo>
                  <a:pt x="51" y="51"/>
                </a:moveTo>
                <a:cubicBezTo>
                  <a:pt x="52" y="51"/>
                  <a:pt x="53" y="52"/>
                  <a:pt x="53" y="53"/>
                </a:cubicBezTo>
                <a:cubicBezTo>
                  <a:pt x="53" y="55"/>
                  <a:pt x="52" y="56"/>
                  <a:pt x="51" y="56"/>
                </a:cubicBezTo>
                <a:cubicBezTo>
                  <a:pt x="49" y="56"/>
                  <a:pt x="48" y="55"/>
                  <a:pt x="48" y="53"/>
                </a:cubicBezTo>
                <a:cubicBezTo>
                  <a:pt x="48" y="52"/>
                  <a:pt x="49" y="51"/>
                  <a:pt x="51" y="51"/>
                </a:cubicBezTo>
                <a:close/>
                <a:moveTo>
                  <a:pt x="61" y="51"/>
                </a:moveTo>
                <a:cubicBezTo>
                  <a:pt x="63" y="51"/>
                  <a:pt x="64" y="52"/>
                  <a:pt x="64" y="53"/>
                </a:cubicBezTo>
                <a:cubicBezTo>
                  <a:pt x="64" y="55"/>
                  <a:pt x="63" y="56"/>
                  <a:pt x="61" y="56"/>
                </a:cubicBezTo>
                <a:cubicBezTo>
                  <a:pt x="60" y="56"/>
                  <a:pt x="59" y="55"/>
                  <a:pt x="59" y="53"/>
                </a:cubicBezTo>
                <a:cubicBezTo>
                  <a:pt x="59" y="52"/>
                  <a:pt x="60" y="51"/>
                  <a:pt x="61" y="51"/>
                </a:cubicBezTo>
                <a:close/>
                <a:moveTo>
                  <a:pt x="45" y="45"/>
                </a:moveTo>
                <a:cubicBezTo>
                  <a:pt x="47" y="45"/>
                  <a:pt x="48" y="47"/>
                  <a:pt x="48" y="48"/>
                </a:cubicBezTo>
                <a:cubicBezTo>
                  <a:pt x="48" y="49"/>
                  <a:pt x="47" y="51"/>
                  <a:pt x="45" y="51"/>
                </a:cubicBezTo>
                <a:cubicBezTo>
                  <a:pt x="44" y="51"/>
                  <a:pt x="43" y="49"/>
                  <a:pt x="43" y="48"/>
                </a:cubicBezTo>
                <a:cubicBezTo>
                  <a:pt x="43" y="47"/>
                  <a:pt x="44" y="45"/>
                  <a:pt x="45" y="45"/>
                </a:cubicBezTo>
                <a:close/>
                <a:moveTo>
                  <a:pt x="51" y="61"/>
                </a:moveTo>
                <a:cubicBezTo>
                  <a:pt x="52" y="61"/>
                  <a:pt x="53" y="63"/>
                  <a:pt x="53" y="64"/>
                </a:cubicBezTo>
                <a:cubicBezTo>
                  <a:pt x="53" y="65"/>
                  <a:pt x="52" y="67"/>
                  <a:pt x="51" y="67"/>
                </a:cubicBezTo>
                <a:cubicBezTo>
                  <a:pt x="49" y="67"/>
                  <a:pt x="48" y="65"/>
                  <a:pt x="48" y="64"/>
                </a:cubicBezTo>
                <a:cubicBezTo>
                  <a:pt x="48" y="63"/>
                  <a:pt x="49" y="61"/>
                  <a:pt x="51" y="61"/>
                </a:cubicBezTo>
                <a:close/>
                <a:moveTo>
                  <a:pt x="56" y="67"/>
                </a:moveTo>
                <a:cubicBezTo>
                  <a:pt x="57" y="67"/>
                  <a:pt x="59" y="68"/>
                  <a:pt x="59" y="69"/>
                </a:cubicBezTo>
                <a:cubicBezTo>
                  <a:pt x="59" y="71"/>
                  <a:pt x="57" y="72"/>
                  <a:pt x="56" y="72"/>
                </a:cubicBezTo>
                <a:cubicBezTo>
                  <a:pt x="55" y="72"/>
                  <a:pt x="53" y="71"/>
                  <a:pt x="53" y="69"/>
                </a:cubicBezTo>
                <a:cubicBezTo>
                  <a:pt x="53" y="68"/>
                  <a:pt x="55" y="67"/>
                  <a:pt x="56" y="67"/>
                </a:cubicBezTo>
                <a:close/>
                <a:moveTo>
                  <a:pt x="67" y="67"/>
                </a:moveTo>
                <a:cubicBezTo>
                  <a:pt x="68" y="67"/>
                  <a:pt x="69" y="68"/>
                  <a:pt x="69" y="69"/>
                </a:cubicBezTo>
                <a:cubicBezTo>
                  <a:pt x="69" y="71"/>
                  <a:pt x="68" y="72"/>
                  <a:pt x="67" y="72"/>
                </a:cubicBezTo>
                <a:cubicBezTo>
                  <a:pt x="65" y="72"/>
                  <a:pt x="64" y="71"/>
                  <a:pt x="64" y="69"/>
                </a:cubicBezTo>
                <a:cubicBezTo>
                  <a:pt x="64" y="68"/>
                  <a:pt x="65" y="67"/>
                  <a:pt x="67" y="67"/>
                </a:cubicBezTo>
                <a:close/>
                <a:moveTo>
                  <a:pt x="61" y="61"/>
                </a:moveTo>
                <a:cubicBezTo>
                  <a:pt x="63" y="61"/>
                  <a:pt x="64" y="63"/>
                  <a:pt x="64" y="64"/>
                </a:cubicBezTo>
                <a:cubicBezTo>
                  <a:pt x="64" y="65"/>
                  <a:pt x="63" y="67"/>
                  <a:pt x="61" y="67"/>
                </a:cubicBezTo>
                <a:cubicBezTo>
                  <a:pt x="60" y="67"/>
                  <a:pt x="59" y="65"/>
                  <a:pt x="59" y="64"/>
                </a:cubicBezTo>
                <a:cubicBezTo>
                  <a:pt x="59" y="63"/>
                  <a:pt x="60" y="61"/>
                  <a:pt x="61" y="61"/>
                </a:cubicBezTo>
                <a:close/>
                <a:moveTo>
                  <a:pt x="72" y="61"/>
                </a:moveTo>
                <a:cubicBezTo>
                  <a:pt x="73" y="61"/>
                  <a:pt x="75" y="63"/>
                  <a:pt x="75" y="64"/>
                </a:cubicBezTo>
                <a:cubicBezTo>
                  <a:pt x="75" y="65"/>
                  <a:pt x="73" y="67"/>
                  <a:pt x="72" y="67"/>
                </a:cubicBezTo>
                <a:cubicBezTo>
                  <a:pt x="71" y="67"/>
                  <a:pt x="69" y="65"/>
                  <a:pt x="69" y="64"/>
                </a:cubicBezTo>
                <a:cubicBezTo>
                  <a:pt x="69" y="63"/>
                  <a:pt x="71" y="61"/>
                  <a:pt x="72" y="61"/>
                </a:cubicBezTo>
                <a:close/>
                <a:moveTo>
                  <a:pt x="61" y="93"/>
                </a:moveTo>
                <a:cubicBezTo>
                  <a:pt x="63" y="93"/>
                  <a:pt x="64" y="95"/>
                  <a:pt x="64" y="96"/>
                </a:cubicBezTo>
                <a:cubicBezTo>
                  <a:pt x="64" y="97"/>
                  <a:pt x="63" y="99"/>
                  <a:pt x="61" y="99"/>
                </a:cubicBezTo>
                <a:cubicBezTo>
                  <a:pt x="60" y="99"/>
                  <a:pt x="59" y="97"/>
                  <a:pt x="59" y="96"/>
                </a:cubicBezTo>
                <a:cubicBezTo>
                  <a:pt x="59" y="95"/>
                  <a:pt x="60" y="93"/>
                  <a:pt x="61" y="93"/>
                </a:cubicBezTo>
                <a:close/>
                <a:moveTo>
                  <a:pt x="61" y="101"/>
                </a:moveTo>
                <a:cubicBezTo>
                  <a:pt x="63" y="101"/>
                  <a:pt x="64" y="103"/>
                  <a:pt x="64" y="104"/>
                </a:cubicBezTo>
                <a:cubicBezTo>
                  <a:pt x="64" y="105"/>
                  <a:pt x="63" y="107"/>
                  <a:pt x="61" y="107"/>
                </a:cubicBezTo>
                <a:cubicBezTo>
                  <a:pt x="60" y="107"/>
                  <a:pt x="59" y="105"/>
                  <a:pt x="59" y="104"/>
                </a:cubicBezTo>
                <a:cubicBezTo>
                  <a:pt x="59" y="103"/>
                  <a:pt x="60" y="101"/>
                  <a:pt x="61" y="101"/>
                </a:cubicBezTo>
                <a:close/>
                <a:moveTo>
                  <a:pt x="61" y="109"/>
                </a:moveTo>
                <a:cubicBezTo>
                  <a:pt x="63" y="109"/>
                  <a:pt x="64" y="111"/>
                  <a:pt x="64" y="112"/>
                </a:cubicBezTo>
                <a:cubicBezTo>
                  <a:pt x="64" y="113"/>
                  <a:pt x="63" y="115"/>
                  <a:pt x="61" y="115"/>
                </a:cubicBezTo>
                <a:cubicBezTo>
                  <a:pt x="60" y="115"/>
                  <a:pt x="59" y="113"/>
                  <a:pt x="59" y="112"/>
                </a:cubicBezTo>
                <a:cubicBezTo>
                  <a:pt x="59" y="111"/>
                  <a:pt x="60" y="109"/>
                  <a:pt x="61" y="109"/>
                </a:cubicBezTo>
                <a:close/>
                <a:moveTo>
                  <a:pt x="61" y="117"/>
                </a:moveTo>
                <a:cubicBezTo>
                  <a:pt x="63" y="117"/>
                  <a:pt x="64" y="119"/>
                  <a:pt x="64" y="120"/>
                </a:cubicBezTo>
                <a:cubicBezTo>
                  <a:pt x="64" y="121"/>
                  <a:pt x="63" y="123"/>
                  <a:pt x="61" y="123"/>
                </a:cubicBezTo>
                <a:cubicBezTo>
                  <a:pt x="60" y="123"/>
                  <a:pt x="59" y="121"/>
                  <a:pt x="59" y="120"/>
                </a:cubicBezTo>
                <a:cubicBezTo>
                  <a:pt x="59" y="119"/>
                  <a:pt x="60" y="117"/>
                  <a:pt x="61" y="117"/>
                </a:cubicBezTo>
                <a:close/>
                <a:moveTo>
                  <a:pt x="61" y="125"/>
                </a:moveTo>
                <a:cubicBezTo>
                  <a:pt x="63" y="125"/>
                  <a:pt x="64" y="127"/>
                  <a:pt x="64" y="128"/>
                </a:cubicBezTo>
                <a:cubicBezTo>
                  <a:pt x="64" y="129"/>
                  <a:pt x="63" y="131"/>
                  <a:pt x="61" y="131"/>
                </a:cubicBezTo>
                <a:cubicBezTo>
                  <a:pt x="60" y="131"/>
                  <a:pt x="59" y="129"/>
                  <a:pt x="59" y="128"/>
                </a:cubicBezTo>
                <a:cubicBezTo>
                  <a:pt x="59" y="127"/>
                  <a:pt x="60" y="125"/>
                  <a:pt x="61" y="125"/>
                </a:cubicBezTo>
                <a:close/>
                <a:moveTo>
                  <a:pt x="72" y="131"/>
                </a:moveTo>
                <a:cubicBezTo>
                  <a:pt x="73" y="131"/>
                  <a:pt x="75" y="132"/>
                  <a:pt x="75" y="133"/>
                </a:cubicBezTo>
                <a:cubicBezTo>
                  <a:pt x="75" y="135"/>
                  <a:pt x="73" y="136"/>
                  <a:pt x="72" y="136"/>
                </a:cubicBezTo>
                <a:cubicBezTo>
                  <a:pt x="71" y="136"/>
                  <a:pt x="69" y="135"/>
                  <a:pt x="69" y="133"/>
                </a:cubicBezTo>
                <a:cubicBezTo>
                  <a:pt x="69" y="132"/>
                  <a:pt x="71" y="131"/>
                  <a:pt x="72" y="131"/>
                </a:cubicBezTo>
                <a:close/>
                <a:moveTo>
                  <a:pt x="83" y="131"/>
                </a:moveTo>
                <a:cubicBezTo>
                  <a:pt x="84" y="131"/>
                  <a:pt x="85" y="132"/>
                  <a:pt x="85" y="133"/>
                </a:cubicBezTo>
                <a:cubicBezTo>
                  <a:pt x="85" y="135"/>
                  <a:pt x="84" y="136"/>
                  <a:pt x="83" y="136"/>
                </a:cubicBezTo>
                <a:cubicBezTo>
                  <a:pt x="81" y="136"/>
                  <a:pt x="80" y="135"/>
                  <a:pt x="80" y="133"/>
                </a:cubicBezTo>
                <a:cubicBezTo>
                  <a:pt x="80" y="132"/>
                  <a:pt x="81" y="131"/>
                  <a:pt x="83" y="13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4540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review</a:t>
            </a:r>
          </a:p>
        </p:txBody>
      </p:sp>
      <p:sp>
        <p:nvSpPr>
          <p:cNvPr id="3" name="Slide Number Placeholder 2"/>
          <p:cNvSpPr>
            <a:spLocks noGrp="1"/>
          </p:cNvSpPr>
          <p:nvPr>
            <p:ph type="sldNum" sz="quarter" idx="10"/>
          </p:nvPr>
        </p:nvSpPr>
        <p:spPr/>
        <p:txBody>
          <a:bodyPr/>
          <a:lstStyle/>
          <a:p>
            <a:fld id="{D8D877B3-D348-4611-9BDB-C5374591D951}" type="slidenum">
              <a:rPr lang="en-US" smtClean="0"/>
              <a:pPr/>
              <a:t>4</a:t>
            </a:fld>
            <a:endParaRPr lang="en-US" dirty="0"/>
          </a:p>
        </p:txBody>
      </p:sp>
      <p:cxnSp>
        <p:nvCxnSpPr>
          <p:cNvPr id="5" name="Straight Connector 4"/>
          <p:cNvCxnSpPr/>
          <p:nvPr/>
        </p:nvCxnSpPr>
        <p:spPr>
          <a:xfrm flipV="1">
            <a:off x="1961693" y="2360637"/>
            <a:ext cx="1277069" cy="127707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955800" y="2329104"/>
            <a:ext cx="1293474" cy="1293474"/>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01</a:t>
            </a:r>
          </a:p>
        </p:txBody>
      </p:sp>
      <p:sp>
        <p:nvSpPr>
          <p:cNvPr id="8" name="TextBox 7"/>
          <p:cNvSpPr txBox="1"/>
          <p:nvPr/>
        </p:nvSpPr>
        <p:spPr>
          <a:xfrm>
            <a:off x="3563007" y="2381657"/>
            <a:ext cx="817531"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About Us</a:t>
            </a:r>
          </a:p>
        </p:txBody>
      </p:sp>
      <p:sp>
        <p:nvSpPr>
          <p:cNvPr id="9" name="TextBox 8"/>
          <p:cNvSpPr txBox="1"/>
          <p:nvPr/>
        </p:nvSpPr>
        <p:spPr>
          <a:xfrm>
            <a:off x="3553049" y="2727367"/>
            <a:ext cx="2153193" cy="692497"/>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a:t>
            </a:r>
          </a:p>
        </p:txBody>
      </p:sp>
      <p:cxnSp>
        <p:nvCxnSpPr>
          <p:cNvPr id="15" name="Straight Connector 14"/>
          <p:cNvCxnSpPr/>
          <p:nvPr/>
        </p:nvCxnSpPr>
        <p:spPr>
          <a:xfrm flipV="1">
            <a:off x="6796452" y="2360637"/>
            <a:ext cx="1277069" cy="127707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790559" y="2329104"/>
            <a:ext cx="1293474" cy="1293474"/>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mj-lt"/>
              </a:rPr>
              <a:t>02</a:t>
            </a:r>
          </a:p>
        </p:txBody>
      </p:sp>
      <p:sp>
        <p:nvSpPr>
          <p:cNvPr id="17" name="TextBox 16"/>
          <p:cNvSpPr txBox="1"/>
          <p:nvPr/>
        </p:nvSpPr>
        <p:spPr>
          <a:xfrm>
            <a:off x="8397766" y="2381657"/>
            <a:ext cx="1122102" cy="307777"/>
          </a:xfrm>
          <a:prstGeom prst="rect">
            <a:avLst/>
          </a:prstGeom>
          <a:noFill/>
        </p:spPr>
        <p:txBody>
          <a:bodyPr wrap="none" lIns="0" rIns="0" rtlCol="0">
            <a:spAutoFit/>
          </a:bodyPr>
          <a:lstStyle/>
          <a:p>
            <a:r>
              <a:rPr lang="en-US" sz="1400" b="1" dirty="0">
                <a:solidFill>
                  <a:schemeClr val="accent1"/>
                </a:solidFill>
                <a:latin typeface="Open Sans" charset="0"/>
                <a:ea typeface="Open Sans" charset="0"/>
                <a:cs typeface="Open Sans" charset="0"/>
              </a:rPr>
              <a:t>Our Services</a:t>
            </a:r>
          </a:p>
        </p:txBody>
      </p:sp>
      <p:sp>
        <p:nvSpPr>
          <p:cNvPr id="18" name="TextBox 17"/>
          <p:cNvSpPr txBox="1"/>
          <p:nvPr/>
        </p:nvSpPr>
        <p:spPr>
          <a:xfrm>
            <a:off x="8387808" y="2727367"/>
            <a:ext cx="2153193" cy="692497"/>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a:t>
            </a:r>
          </a:p>
        </p:txBody>
      </p:sp>
      <p:cxnSp>
        <p:nvCxnSpPr>
          <p:cNvPr id="19" name="Straight Connector 18"/>
          <p:cNvCxnSpPr/>
          <p:nvPr/>
        </p:nvCxnSpPr>
        <p:spPr>
          <a:xfrm flipV="1">
            <a:off x="1961693" y="4338080"/>
            <a:ext cx="1277069" cy="127707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955800" y="4306547"/>
            <a:ext cx="1293474" cy="1293474"/>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03</a:t>
            </a:r>
          </a:p>
        </p:txBody>
      </p:sp>
      <p:sp>
        <p:nvSpPr>
          <p:cNvPr id="21" name="TextBox 20"/>
          <p:cNvSpPr txBox="1"/>
          <p:nvPr/>
        </p:nvSpPr>
        <p:spPr>
          <a:xfrm>
            <a:off x="3563007" y="4359100"/>
            <a:ext cx="782265"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Portfolio</a:t>
            </a:r>
          </a:p>
        </p:txBody>
      </p:sp>
      <p:sp>
        <p:nvSpPr>
          <p:cNvPr id="22" name="TextBox 21"/>
          <p:cNvSpPr txBox="1"/>
          <p:nvPr/>
        </p:nvSpPr>
        <p:spPr>
          <a:xfrm>
            <a:off x="3553049" y="4704810"/>
            <a:ext cx="2153193" cy="692497"/>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a:t>
            </a:r>
          </a:p>
        </p:txBody>
      </p:sp>
      <p:cxnSp>
        <p:nvCxnSpPr>
          <p:cNvPr id="23" name="Straight Connector 22"/>
          <p:cNvCxnSpPr/>
          <p:nvPr/>
        </p:nvCxnSpPr>
        <p:spPr>
          <a:xfrm flipV="1">
            <a:off x="6796452" y="4338080"/>
            <a:ext cx="1277069" cy="127707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790559" y="4306547"/>
            <a:ext cx="1293474" cy="1293474"/>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04</a:t>
            </a:r>
          </a:p>
        </p:txBody>
      </p:sp>
      <p:sp>
        <p:nvSpPr>
          <p:cNvPr id="25" name="TextBox 24"/>
          <p:cNvSpPr txBox="1"/>
          <p:nvPr/>
        </p:nvSpPr>
        <p:spPr>
          <a:xfrm>
            <a:off x="8397766" y="4359100"/>
            <a:ext cx="615553"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Pricing</a:t>
            </a:r>
          </a:p>
        </p:txBody>
      </p:sp>
      <p:sp>
        <p:nvSpPr>
          <p:cNvPr id="26" name="TextBox 25"/>
          <p:cNvSpPr txBox="1"/>
          <p:nvPr/>
        </p:nvSpPr>
        <p:spPr>
          <a:xfrm>
            <a:off x="8387808" y="4704810"/>
            <a:ext cx="2153193" cy="692497"/>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a:t>
            </a:r>
          </a:p>
        </p:txBody>
      </p:sp>
    </p:spTree>
    <p:extLst>
      <p:ext uri="{BB962C8B-B14F-4D97-AF65-F5344CB8AC3E}">
        <p14:creationId xmlns:p14="http://schemas.microsoft.com/office/powerpoint/2010/main" val="8418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our Slide?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5</a:t>
            </a:fld>
            <a:endParaRPr lang="en-US" dirty="0"/>
          </a:p>
        </p:txBody>
      </p:sp>
      <p:sp>
        <p:nvSpPr>
          <p:cNvPr id="8" name="TextBox 7"/>
          <p:cNvSpPr txBox="1"/>
          <p:nvPr/>
        </p:nvSpPr>
        <p:spPr>
          <a:xfrm>
            <a:off x="2301713" y="3880666"/>
            <a:ext cx="1229504" cy="338554"/>
          </a:xfrm>
          <a:prstGeom prst="rect">
            <a:avLst/>
          </a:prstGeom>
          <a:noFill/>
        </p:spPr>
        <p:txBody>
          <a:bodyPr wrap="none" lIns="0" rIns="0" rtlCol="0">
            <a:spAutoFit/>
          </a:bodyPr>
          <a:lstStyle/>
          <a:p>
            <a:pPr algn="ctr"/>
            <a:r>
              <a:rPr lang="en-US" sz="1600" b="1" dirty="0">
                <a:latin typeface="Open Sans" charset="0"/>
                <a:ea typeface="Open Sans" charset="0"/>
                <a:cs typeface="Open Sans" charset="0"/>
              </a:rPr>
              <a:t>Our Mission</a:t>
            </a:r>
          </a:p>
        </p:txBody>
      </p:sp>
      <p:sp>
        <p:nvSpPr>
          <p:cNvPr id="9" name="TextBox 8"/>
          <p:cNvSpPr txBox="1"/>
          <p:nvPr/>
        </p:nvSpPr>
        <p:spPr>
          <a:xfrm>
            <a:off x="1838991" y="4299946"/>
            <a:ext cx="2154940" cy="892552"/>
          </a:xfrm>
          <a:prstGeom prst="rect">
            <a:avLst/>
          </a:prstGeom>
          <a:noFill/>
        </p:spPr>
        <p:txBody>
          <a:bodyPr wrap="square" lIns="0" rIns="0" rtlCol="0">
            <a:spAutoFit/>
          </a:bodyPr>
          <a:lstStyle/>
          <a:p>
            <a:pPr algn="ctr">
              <a:lnSpc>
                <a:spcPct val="130000"/>
              </a:lnSpc>
            </a:pPr>
            <a:r>
              <a:rPr lang="en-US" sz="1000">
                <a:solidFill>
                  <a:schemeClr val="tx1">
                    <a:alpha val="70000"/>
                  </a:schemeClr>
                </a:solidFill>
              </a:rPr>
              <a:t>There are many variations of passages of Lorem Ipsum available, but the majority have suffered alteration in some form.</a:t>
            </a:r>
            <a:endParaRPr lang="en-US" sz="1000" dirty="0">
              <a:solidFill>
                <a:schemeClr val="tx1">
                  <a:alpha val="70000"/>
                </a:schemeClr>
              </a:solidFill>
            </a:endParaRPr>
          </a:p>
        </p:txBody>
      </p:sp>
      <p:grpSp>
        <p:nvGrpSpPr>
          <p:cNvPr id="10" name="Group 9"/>
          <p:cNvGrpSpPr/>
          <p:nvPr/>
        </p:nvGrpSpPr>
        <p:grpSpPr>
          <a:xfrm>
            <a:off x="2309003" y="2430957"/>
            <a:ext cx="1214915" cy="1209859"/>
            <a:chOff x="4135669" y="2782263"/>
            <a:chExt cx="1298882" cy="1293474"/>
          </a:xfrm>
        </p:grpSpPr>
        <p:cxnSp>
          <p:nvCxnSpPr>
            <p:cNvPr id="11" name="Straight Connector 10"/>
            <p:cNvCxnSpPr/>
            <p:nvPr/>
          </p:nvCxnSpPr>
          <p:spPr>
            <a:xfrm flipV="1">
              <a:off x="4135669" y="2782263"/>
              <a:ext cx="1293473" cy="1293474"/>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141077" y="2782263"/>
              <a:ext cx="1293474" cy="1293474"/>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
        <p:nvSpPr>
          <p:cNvPr id="13" name="TextBox 12"/>
          <p:cNvSpPr txBox="1"/>
          <p:nvPr/>
        </p:nvSpPr>
        <p:spPr>
          <a:xfrm>
            <a:off x="5568650" y="3880666"/>
            <a:ext cx="1070807" cy="338554"/>
          </a:xfrm>
          <a:prstGeom prst="rect">
            <a:avLst/>
          </a:prstGeom>
          <a:noFill/>
        </p:spPr>
        <p:txBody>
          <a:bodyPr wrap="none" lIns="0" rIns="0" rtlCol="0">
            <a:spAutoFit/>
          </a:bodyPr>
          <a:lstStyle/>
          <a:p>
            <a:pPr algn="ctr"/>
            <a:r>
              <a:rPr lang="en-US" sz="1600" b="1" dirty="0">
                <a:solidFill>
                  <a:schemeClr val="accent1"/>
                </a:solidFill>
                <a:latin typeface="Open Sans" charset="0"/>
                <a:ea typeface="Open Sans" charset="0"/>
                <a:cs typeface="Open Sans" charset="0"/>
              </a:rPr>
              <a:t>Our </a:t>
            </a:r>
            <a:r>
              <a:rPr lang="en-US" sz="1600" b="1" dirty="0" err="1">
                <a:solidFill>
                  <a:schemeClr val="accent1"/>
                </a:solidFill>
                <a:latin typeface="Open Sans" charset="0"/>
                <a:ea typeface="Open Sans" charset="0"/>
                <a:cs typeface="Open Sans" charset="0"/>
              </a:rPr>
              <a:t>VIsion</a:t>
            </a:r>
            <a:endParaRPr lang="en-US" sz="1600" b="1" dirty="0">
              <a:solidFill>
                <a:schemeClr val="accent1"/>
              </a:solidFill>
              <a:latin typeface="Open Sans" charset="0"/>
              <a:ea typeface="Open Sans" charset="0"/>
              <a:cs typeface="Open Sans" charset="0"/>
            </a:endParaRPr>
          </a:p>
        </p:txBody>
      </p:sp>
      <p:sp>
        <p:nvSpPr>
          <p:cNvPr id="14" name="TextBox 13"/>
          <p:cNvSpPr txBox="1"/>
          <p:nvPr/>
        </p:nvSpPr>
        <p:spPr>
          <a:xfrm>
            <a:off x="5026579" y="4299946"/>
            <a:ext cx="2154940" cy="892552"/>
          </a:xfrm>
          <a:prstGeom prst="rect">
            <a:avLst/>
          </a:prstGeom>
          <a:noFill/>
        </p:spPr>
        <p:txBody>
          <a:bodyPr wrap="square" lIns="0" rIns="0" rtlCol="0">
            <a:spAutoFit/>
          </a:bodyPr>
          <a:lstStyle/>
          <a:p>
            <a:pPr algn="ctr">
              <a:lnSpc>
                <a:spcPct val="130000"/>
              </a:lnSpc>
            </a:pPr>
            <a:r>
              <a:rPr lang="en-US" sz="1000">
                <a:solidFill>
                  <a:schemeClr val="tx1">
                    <a:alpha val="70000"/>
                  </a:schemeClr>
                </a:solidFill>
              </a:rPr>
              <a:t>There are many variations of passages of Lorem Ipsum available, but the majority have suffered alteration in some form.</a:t>
            </a:r>
            <a:endParaRPr lang="en-US" sz="1000" dirty="0">
              <a:solidFill>
                <a:schemeClr val="tx1">
                  <a:alpha val="70000"/>
                </a:schemeClr>
              </a:solidFill>
            </a:endParaRPr>
          </a:p>
        </p:txBody>
      </p:sp>
      <p:grpSp>
        <p:nvGrpSpPr>
          <p:cNvPr id="15" name="Group 14"/>
          <p:cNvGrpSpPr/>
          <p:nvPr/>
        </p:nvGrpSpPr>
        <p:grpSpPr>
          <a:xfrm>
            <a:off x="5496591" y="2430957"/>
            <a:ext cx="1214915" cy="1209859"/>
            <a:chOff x="4135669" y="2782263"/>
            <a:chExt cx="1298882" cy="1293474"/>
          </a:xfrm>
        </p:grpSpPr>
        <p:cxnSp>
          <p:nvCxnSpPr>
            <p:cNvPr id="16" name="Straight Connector 15"/>
            <p:cNvCxnSpPr/>
            <p:nvPr/>
          </p:nvCxnSpPr>
          <p:spPr>
            <a:xfrm flipV="1">
              <a:off x="4135669" y="2782263"/>
              <a:ext cx="1293473" cy="12934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141077" y="2782263"/>
              <a:ext cx="1293474" cy="129347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
        <p:nvSpPr>
          <p:cNvPr id="18" name="TextBox 17"/>
          <p:cNvSpPr txBox="1"/>
          <p:nvPr/>
        </p:nvSpPr>
        <p:spPr>
          <a:xfrm>
            <a:off x="8621586" y="3880666"/>
            <a:ext cx="1340110" cy="338554"/>
          </a:xfrm>
          <a:prstGeom prst="rect">
            <a:avLst/>
          </a:prstGeom>
          <a:noFill/>
        </p:spPr>
        <p:txBody>
          <a:bodyPr wrap="none" lIns="0" rIns="0" rtlCol="0">
            <a:spAutoFit/>
          </a:bodyPr>
          <a:lstStyle/>
          <a:p>
            <a:pPr algn="ctr"/>
            <a:r>
              <a:rPr lang="en-US" sz="1600" b="1" dirty="0">
                <a:latin typeface="Open Sans" charset="0"/>
                <a:ea typeface="Open Sans" charset="0"/>
                <a:cs typeface="Open Sans" charset="0"/>
              </a:rPr>
              <a:t>Our Portfolio</a:t>
            </a:r>
          </a:p>
        </p:txBody>
      </p:sp>
      <p:sp>
        <p:nvSpPr>
          <p:cNvPr id="19" name="TextBox 18"/>
          <p:cNvSpPr txBox="1"/>
          <p:nvPr/>
        </p:nvSpPr>
        <p:spPr>
          <a:xfrm>
            <a:off x="8214167" y="4299946"/>
            <a:ext cx="2154940" cy="892552"/>
          </a:xfrm>
          <a:prstGeom prst="rect">
            <a:avLst/>
          </a:prstGeom>
          <a:noFill/>
        </p:spPr>
        <p:txBody>
          <a:bodyPr wrap="square" lIns="0" rIns="0" rtlCol="0">
            <a:spAutoFit/>
          </a:bodyPr>
          <a:lstStyle/>
          <a:p>
            <a:pPr algn="ctr">
              <a:lnSpc>
                <a:spcPct val="130000"/>
              </a:lnSpc>
            </a:pPr>
            <a:r>
              <a:rPr lang="en-US" sz="1000">
                <a:solidFill>
                  <a:schemeClr val="tx1">
                    <a:alpha val="70000"/>
                  </a:schemeClr>
                </a:solidFill>
              </a:rPr>
              <a:t>There are many variations of passages of Lorem Ipsum available, but the majority have suffered alteration in some form.</a:t>
            </a:r>
            <a:endParaRPr lang="en-US" sz="1000" dirty="0">
              <a:solidFill>
                <a:schemeClr val="tx1">
                  <a:alpha val="70000"/>
                </a:schemeClr>
              </a:solidFill>
            </a:endParaRPr>
          </a:p>
        </p:txBody>
      </p:sp>
      <p:grpSp>
        <p:nvGrpSpPr>
          <p:cNvPr id="20" name="Group 19"/>
          <p:cNvGrpSpPr/>
          <p:nvPr/>
        </p:nvGrpSpPr>
        <p:grpSpPr>
          <a:xfrm>
            <a:off x="8684179" y="2430957"/>
            <a:ext cx="1214915" cy="1209859"/>
            <a:chOff x="4135669" y="2782263"/>
            <a:chExt cx="1298882" cy="1293474"/>
          </a:xfrm>
        </p:grpSpPr>
        <p:cxnSp>
          <p:nvCxnSpPr>
            <p:cNvPr id="21" name="Straight Connector 20"/>
            <p:cNvCxnSpPr/>
            <p:nvPr/>
          </p:nvCxnSpPr>
          <p:spPr>
            <a:xfrm flipV="1">
              <a:off x="4135669" y="2782263"/>
              <a:ext cx="1293473" cy="1293474"/>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141077" y="2782263"/>
              <a:ext cx="1293474" cy="1293474"/>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
        <p:nvSpPr>
          <p:cNvPr id="23" name="Freeform 5"/>
          <p:cNvSpPr>
            <a:spLocks noEditPoints="1"/>
          </p:cNvSpPr>
          <p:nvPr/>
        </p:nvSpPr>
        <p:spPr bwMode="auto">
          <a:xfrm>
            <a:off x="2652787" y="2733467"/>
            <a:ext cx="522288" cy="604838"/>
          </a:xfrm>
          <a:custGeom>
            <a:avLst/>
            <a:gdLst>
              <a:gd name="T0" fmla="*/ 32 w 139"/>
              <a:gd name="T1" fmla="*/ 141 h 160"/>
              <a:gd name="T2" fmla="*/ 53 w 139"/>
              <a:gd name="T3" fmla="*/ 141 h 160"/>
              <a:gd name="T4" fmla="*/ 43 w 139"/>
              <a:gd name="T5" fmla="*/ 147 h 160"/>
              <a:gd name="T6" fmla="*/ 43 w 139"/>
              <a:gd name="T7" fmla="*/ 136 h 160"/>
              <a:gd name="T8" fmla="*/ 43 w 139"/>
              <a:gd name="T9" fmla="*/ 147 h 160"/>
              <a:gd name="T10" fmla="*/ 35 w 139"/>
              <a:gd name="T11" fmla="*/ 8 h 160"/>
              <a:gd name="T12" fmla="*/ 48 w 139"/>
              <a:gd name="T13" fmla="*/ 11 h 160"/>
              <a:gd name="T14" fmla="*/ 35 w 139"/>
              <a:gd name="T15" fmla="*/ 13 h 160"/>
              <a:gd name="T16" fmla="*/ 51 w 139"/>
              <a:gd name="T17" fmla="*/ 11 h 160"/>
              <a:gd name="T18" fmla="*/ 56 w 139"/>
              <a:gd name="T19" fmla="*/ 8 h 160"/>
              <a:gd name="T20" fmla="*/ 56 w 139"/>
              <a:gd name="T21" fmla="*/ 13 h 160"/>
              <a:gd name="T22" fmla="*/ 51 w 139"/>
              <a:gd name="T23" fmla="*/ 11 h 160"/>
              <a:gd name="T24" fmla="*/ 91 w 139"/>
              <a:gd name="T25" fmla="*/ 32 h 160"/>
              <a:gd name="T26" fmla="*/ 79 w 139"/>
              <a:gd name="T27" fmla="*/ 0 h 160"/>
              <a:gd name="T28" fmla="*/ 0 w 139"/>
              <a:gd name="T29" fmla="*/ 12 h 160"/>
              <a:gd name="T30" fmla="*/ 12 w 139"/>
              <a:gd name="T31" fmla="*/ 160 h 160"/>
              <a:gd name="T32" fmla="*/ 91 w 139"/>
              <a:gd name="T33" fmla="*/ 148 h 160"/>
              <a:gd name="T34" fmla="*/ 139 w 139"/>
              <a:gd name="T35" fmla="*/ 88 h 160"/>
              <a:gd name="T36" fmla="*/ 12 w 139"/>
              <a:gd name="T37" fmla="*/ 5 h 160"/>
              <a:gd name="T38" fmla="*/ 85 w 139"/>
              <a:gd name="T39" fmla="*/ 12 h 160"/>
              <a:gd name="T40" fmla="*/ 5 w 139"/>
              <a:gd name="T41" fmla="*/ 16 h 160"/>
              <a:gd name="T42" fmla="*/ 12 w 139"/>
              <a:gd name="T43" fmla="*/ 5 h 160"/>
              <a:gd name="T44" fmla="*/ 12 w 139"/>
              <a:gd name="T45" fmla="*/ 155 h 160"/>
              <a:gd name="T46" fmla="*/ 5 w 139"/>
              <a:gd name="T47" fmla="*/ 128 h 160"/>
              <a:gd name="T48" fmla="*/ 85 w 139"/>
              <a:gd name="T49" fmla="*/ 148 h 160"/>
              <a:gd name="T50" fmla="*/ 85 w 139"/>
              <a:gd name="T51" fmla="*/ 123 h 160"/>
              <a:gd name="T52" fmla="*/ 5 w 139"/>
              <a:gd name="T53" fmla="*/ 21 h 160"/>
              <a:gd name="T54" fmla="*/ 85 w 139"/>
              <a:gd name="T55" fmla="*/ 32 h 160"/>
              <a:gd name="T56" fmla="*/ 37 w 139"/>
              <a:gd name="T57" fmla="*/ 88 h 160"/>
              <a:gd name="T58" fmla="*/ 48 w 139"/>
              <a:gd name="T59" fmla="*/ 107 h 160"/>
              <a:gd name="T60" fmla="*/ 85 w 139"/>
              <a:gd name="T61" fmla="*/ 88 h 160"/>
              <a:gd name="T62" fmla="*/ 133 w 139"/>
              <a:gd name="T63" fmla="*/ 83 h 160"/>
              <a:gd name="T64" fmla="*/ 71 w 139"/>
              <a:gd name="T65" fmla="*/ 83 h 160"/>
              <a:gd name="T66" fmla="*/ 53 w 139"/>
              <a:gd name="T67" fmla="*/ 83 h 160"/>
              <a:gd name="T68" fmla="*/ 43 w 139"/>
              <a:gd name="T69" fmla="*/ 37 h 160"/>
              <a:gd name="T70" fmla="*/ 133 w 139"/>
              <a:gd name="T71" fmla="*/ 37 h 160"/>
              <a:gd name="T72" fmla="*/ 53 w 139"/>
              <a:gd name="T73" fmla="*/ 53 h 160"/>
              <a:gd name="T74" fmla="*/ 83 w 139"/>
              <a:gd name="T75" fmla="*/ 51 h 160"/>
              <a:gd name="T76" fmla="*/ 83 w 139"/>
              <a:gd name="T77" fmla="*/ 56 h 160"/>
              <a:gd name="T78" fmla="*/ 53 w 139"/>
              <a:gd name="T79" fmla="*/ 53 h 160"/>
              <a:gd name="T80" fmla="*/ 120 w 139"/>
              <a:gd name="T81" fmla="*/ 64 h 160"/>
              <a:gd name="T82" fmla="*/ 120 w 139"/>
              <a:gd name="T83" fmla="*/ 69 h 160"/>
              <a:gd name="T84" fmla="*/ 53 w 139"/>
              <a:gd name="T85" fmla="*/ 6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60">
                <a:moveTo>
                  <a:pt x="43" y="131"/>
                </a:moveTo>
                <a:cubicBezTo>
                  <a:pt x="37" y="131"/>
                  <a:pt x="32" y="135"/>
                  <a:pt x="32" y="141"/>
                </a:cubicBezTo>
                <a:cubicBezTo>
                  <a:pt x="32" y="147"/>
                  <a:pt x="37" y="152"/>
                  <a:pt x="43" y="152"/>
                </a:cubicBezTo>
                <a:cubicBezTo>
                  <a:pt x="49" y="152"/>
                  <a:pt x="53" y="147"/>
                  <a:pt x="53" y="141"/>
                </a:cubicBezTo>
                <a:cubicBezTo>
                  <a:pt x="53" y="135"/>
                  <a:pt x="49" y="131"/>
                  <a:pt x="43" y="131"/>
                </a:cubicBezTo>
                <a:close/>
                <a:moveTo>
                  <a:pt x="43" y="147"/>
                </a:moveTo>
                <a:cubicBezTo>
                  <a:pt x="40" y="147"/>
                  <a:pt x="37" y="144"/>
                  <a:pt x="37" y="141"/>
                </a:cubicBezTo>
                <a:cubicBezTo>
                  <a:pt x="37" y="138"/>
                  <a:pt x="40" y="136"/>
                  <a:pt x="43" y="136"/>
                </a:cubicBezTo>
                <a:cubicBezTo>
                  <a:pt x="46" y="136"/>
                  <a:pt x="48" y="138"/>
                  <a:pt x="48" y="141"/>
                </a:cubicBezTo>
                <a:cubicBezTo>
                  <a:pt x="48" y="144"/>
                  <a:pt x="46" y="147"/>
                  <a:pt x="43" y="147"/>
                </a:cubicBezTo>
                <a:close/>
                <a:moveTo>
                  <a:pt x="32" y="11"/>
                </a:moveTo>
                <a:cubicBezTo>
                  <a:pt x="32" y="9"/>
                  <a:pt x="33" y="8"/>
                  <a:pt x="35" y="8"/>
                </a:cubicBezTo>
                <a:cubicBezTo>
                  <a:pt x="45" y="8"/>
                  <a:pt x="45" y="8"/>
                  <a:pt x="45" y="8"/>
                </a:cubicBezTo>
                <a:cubicBezTo>
                  <a:pt x="47" y="8"/>
                  <a:pt x="48" y="9"/>
                  <a:pt x="48" y="11"/>
                </a:cubicBezTo>
                <a:cubicBezTo>
                  <a:pt x="48" y="12"/>
                  <a:pt x="47" y="13"/>
                  <a:pt x="45" y="13"/>
                </a:cubicBezTo>
                <a:cubicBezTo>
                  <a:pt x="35" y="13"/>
                  <a:pt x="35" y="13"/>
                  <a:pt x="35" y="13"/>
                </a:cubicBezTo>
                <a:cubicBezTo>
                  <a:pt x="33" y="13"/>
                  <a:pt x="32" y="12"/>
                  <a:pt x="32" y="11"/>
                </a:cubicBezTo>
                <a:close/>
                <a:moveTo>
                  <a:pt x="51" y="11"/>
                </a:moveTo>
                <a:cubicBezTo>
                  <a:pt x="51" y="9"/>
                  <a:pt x="52" y="8"/>
                  <a:pt x="53" y="8"/>
                </a:cubicBezTo>
                <a:cubicBezTo>
                  <a:pt x="56" y="8"/>
                  <a:pt x="56" y="8"/>
                  <a:pt x="56" y="8"/>
                </a:cubicBezTo>
                <a:cubicBezTo>
                  <a:pt x="57" y="8"/>
                  <a:pt x="59" y="9"/>
                  <a:pt x="59" y="11"/>
                </a:cubicBezTo>
                <a:cubicBezTo>
                  <a:pt x="59" y="12"/>
                  <a:pt x="57" y="13"/>
                  <a:pt x="56" y="13"/>
                </a:cubicBezTo>
                <a:cubicBezTo>
                  <a:pt x="53" y="13"/>
                  <a:pt x="53" y="13"/>
                  <a:pt x="53" y="13"/>
                </a:cubicBezTo>
                <a:cubicBezTo>
                  <a:pt x="52" y="13"/>
                  <a:pt x="51" y="12"/>
                  <a:pt x="51" y="11"/>
                </a:cubicBezTo>
                <a:close/>
                <a:moveTo>
                  <a:pt x="139" y="32"/>
                </a:moveTo>
                <a:cubicBezTo>
                  <a:pt x="91" y="32"/>
                  <a:pt x="91" y="32"/>
                  <a:pt x="91" y="32"/>
                </a:cubicBezTo>
                <a:cubicBezTo>
                  <a:pt x="91" y="12"/>
                  <a:pt x="91" y="12"/>
                  <a:pt x="91" y="12"/>
                </a:cubicBezTo>
                <a:cubicBezTo>
                  <a:pt x="91" y="5"/>
                  <a:pt x="85" y="0"/>
                  <a:pt x="79" y="0"/>
                </a:cubicBezTo>
                <a:cubicBezTo>
                  <a:pt x="12" y="0"/>
                  <a:pt x="12" y="0"/>
                  <a:pt x="12" y="0"/>
                </a:cubicBezTo>
                <a:cubicBezTo>
                  <a:pt x="5" y="0"/>
                  <a:pt x="0" y="5"/>
                  <a:pt x="0" y="12"/>
                </a:cubicBezTo>
                <a:cubicBezTo>
                  <a:pt x="0" y="148"/>
                  <a:pt x="0" y="148"/>
                  <a:pt x="0" y="148"/>
                </a:cubicBezTo>
                <a:cubicBezTo>
                  <a:pt x="0" y="155"/>
                  <a:pt x="5" y="160"/>
                  <a:pt x="12" y="160"/>
                </a:cubicBezTo>
                <a:cubicBezTo>
                  <a:pt x="79" y="160"/>
                  <a:pt x="79" y="160"/>
                  <a:pt x="79" y="160"/>
                </a:cubicBezTo>
                <a:cubicBezTo>
                  <a:pt x="85" y="160"/>
                  <a:pt x="91" y="155"/>
                  <a:pt x="91" y="148"/>
                </a:cubicBezTo>
                <a:cubicBezTo>
                  <a:pt x="91" y="88"/>
                  <a:pt x="91" y="88"/>
                  <a:pt x="91" y="88"/>
                </a:cubicBezTo>
                <a:cubicBezTo>
                  <a:pt x="139" y="88"/>
                  <a:pt x="139" y="88"/>
                  <a:pt x="139" y="88"/>
                </a:cubicBezTo>
                <a:lnTo>
                  <a:pt x="139" y="32"/>
                </a:lnTo>
                <a:close/>
                <a:moveTo>
                  <a:pt x="12" y="5"/>
                </a:moveTo>
                <a:cubicBezTo>
                  <a:pt x="79" y="5"/>
                  <a:pt x="79" y="5"/>
                  <a:pt x="79" y="5"/>
                </a:cubicBezTo>
                <a:cubicBezTo>
                  <a:pt x="82" y="5"/>
                  <a:pt x="85" y="8"/>
                  <a:pt x="85" y="12"/>
                </a:cubicBezTo>
                <a:cubicBezTo>
                  <a:pt x="85" y="16"/>
                  <a:pt x="85" y="16"/>
                  <a:pt x="85" y="16"/>
                </a:cubicBezTo>
                <a:cubicBezTo>
                  <a:pt x="5" y="16"/>
                  <a:pt x="5" y="16"/>
                  <a:pt x="5" y="16"/>
                </a:cubicBezTo>
                <a:cubicBezTo>
                  <a:pt x="5" y="12"/>
                  <a:pt x="5" y="12"/>
                  <a:pt x="5" y="12"/>
                </a:cubicBezTo>
                <a:cubicBezTo>
                  <a:pt x="5" y="8"/>
                  <a:pt x="8" y="5"/>
                  <a:pt x="12" y="5"/>
                </a:cubicBezTo>
                <a:close/>
                <a:moveTo>
                  <a:pt x="79" y="155"/>
                </a:moveTo>
                <a:cubicBezTo>
                  <a:pt x="12" y="155"/>
                  <a:pt x="12" y="155"/>
                  <a:pt x="12" y="155"/>
                </a:cubicBezTo>
                <a:cubicBezTo>
                  <a:pt x="8" y="155"/>
                  <a:pt x="5" y="152"/>
                  <a:pt x="5" y="148"/>
                </a:cubicBezTo>
                <a:cubicBezTo>
                  <a:pt x="5" y="128"/>
                  <a:pt x="5" y="128"/>
                  <a:pt x="5" y="128"/>
                </a:cubicBezTo>
                <a:cubicBezTo>
                  <a:pt x="85" y="128"/>
                  <a:pt x="85" y="128"/>
                  <a:pt x="85" y="128"/>
                </a:cubicBezTo>
                <a:cubicBezTo>
                  <a:pt x="85" y="148"/>
                  <a:pt x="85" y="148"/>
                  <a:pt x="85" y="148"/>
                </a:cubicBezTo>
                <a:cubicBezTo>
                  <a:pt x="85" y="152"/>
                  <a:pt x="82" y="155"/>
                  <a:pt x="79" y="155"/>
                </a:cubicBezTo>
                <a:close/>
                <a:moveTo>
                  <a:pt x="85" y="123"/>
                </a:moveTo>
                <a:cubicBezTo>
                  <a:pt x="5" y="123"/>
                  <a:pt x="5" y="123"/>
                  <a:pt x="5" y="123"/>
                </a:cubicBezTo>
                <a:cubicBezTo>
                  <a:pt x="5" y="21"/>
                  <a:pt x="5" y="21"/>
                  <a:pt x="5" y="21"/>
                </a:cubicBezTo>
                <a:cubicBezTo>
                  <a:pt x="85" y="21"/>
                  <a:pt x="85" y="21"/>
                  <a:pt x="85" y="21"/>
                </a:cubicBezTo>
                <a:cubicBezTo>
                  <a:pt x="85" y="32"/>
                  <a:pt x="85" y="32"/>
                  <a:pt x="85" y="32"/>
                </a:cubicBezTo>
                <a:cubicBezTo>
                  <a:pt x="37" y="32"/>
                  <a:pt x="37" y="32"/>
                  <a:pt x="37" y="32"/>
                </a:cubicBezTo>
                <a:cubicBezTo>
                  <a:pt x="37" y="88"/>
                  <a:pt x="37" y="88"/>
                  <a:pt x="37" y="88"/>
                </a:cubicBezTo>
                <a:cubicBezTo>
                  <a:pt x="48" y="88"/>
                  <a:pt x="48" y="88"/>
                  <a:pt x="48" y="88"/>
                </a:cubicBezTo>
                <a:cubicBezTo>
                  <a:pt x="48" y="107"/>
                  <a:pt x="48" y="107"/>
                  <a:pt x="48" y="107"/>
                </a:cubicBezTo>
                <a:cubicBezTo>
                  <a:pt x="73" y="88"/>
                  <a:pt x="73" y="88"/>
                  <a:pt x="73" y="88"/>
                </a:cubicBezTo>
                <a:cubicBezTo>
                  <a:pt x="85" y="88"/>
                  <a:pt x="85" y="88"/>
                  <a:pt x="85" y="88"/>
                </a:cubicBezTo>
                <a:lnTo>
                  <a:pt x="85" y="123"/>
                </a:lnTo>
                <a:close/>
                <a:moveTo>
                  <a:pt x="133" y="83"/>
                </a:moveTo>
                <a:cubicBezTo>
                  <a:pt x="91" y="83"/>
                  <a:pt x="91" y="83"/>
                  <a:pt x="91" y="83"/>
                </a:cubicBezTo>
                <a:cubicBezTo>
                  <a:pt x="71" y="83"/>
                  <a:pt x="71" y="83"/>
                  <a:pt x="71" y="83"/>
                </a:cubicBezTo>
                <a:cubicBezTo>
                  <a:pt x="53" y="96"/>
                  <a:pt x="53" y="96"/>
                  <a:pt x="53" y="96"/>
                </a:cubicBezTo>
                <a:cubicBezTo>
                  <a:pt x="53" y="83"/>
                  <a:pt x="53" y="83"/>
                  <a:pt x="53" y="83"/>
                </a:cubicBezTo>
                <a:cubicBezTo>
                  <a:pt x="43" y="83"/>
                  <a:pt x="43" y="83"/>
                  <a:pt x="43" y="83"/>
                </a:cubicBezTo>
                <a:cubicBezTo>
                  <a:pt x="43" y="37"/>
                  <a:pt x="43" y="37"/>
                  <a:pt x="43" y="37"/>
                </a:cubicBezTo>
                <a:cubicBezTo>
                  <a:pt x="91" y="37"/>
                  <a:pt x="91" y="37"/>
                  <a:pt x="91" y="37"/>
                </a:cubicBezTo>
                <a:cubicBezTo>
                  <a:pt x="133" y="37"/>
                  <a:pt x="133" y="37"/>
                  <a:pt x="133" y="37"/>
                </a:cubicBezTo>
                <a:lnTo>
                  <a:pt x="133" y="83"/>
                </a:lnTo>
                <a:close/>
                <a:moveTo>
                  <a:pt x="53" y="53"/>
                </a:moveTo>
                <a:cubicBezTo>
                  <a:pt x="53" y="52"/>
                  <a:pt x="55" y="51"/>
                  <a:pt x="56" y="51"/>
                </a:cubicBezTo>
                <a:cubicBezTo>
                  <a:pt x="83" y="51"/>
                  <a:pt x="83" y="51"/>
                  <a:pt x="83" y="51"/>
                </a:cubicBezTo>
                <a:cubicBezTo>
                  <a:pt x="84" y="51"/>
                  <a:pt x="85" y="52"/>
                  <a:pt x="85" y="53"/>
                </a:cubicBezTo>
                <a:cubicBezTo>
                  <a:pt x="85" y="55"/>
                  <a:pt x="84" y="56"/>
                  <a:pt x="83" y="56"/>
                </a:cubicBezTo>
                <a:cubicBezTo>
                  <a:pt x="56" y="56"/>
                  <a:pt x="56" y="56"/>
                  <a:pt x="56" y="56"/>
                </a:cubicBezTo>
                <a:cubicBezTo>
                  <a:pt x="55" y="56"/>
                  <a:pt x="53" y="55"/>
                  <a:pt x="53" y="53"/>
                </a:cubicBezTo>
                <a:close/>
                <a:moveTo>
                  <a:pt x="56" y="64"/>
                </a:moveTo>
                <a:cubicBezTo>
                  <a:pt x="120" y="64"/>
                  <a:pt x="120" y="64"/>
                  <a:pt x="120" y="64"/>
                </a:cubicBezTo>
                <a:cubicBezTo>
                  <a:pt x="121" y="64"/>
                  <a:pt x="123" y="65"/>
                  <a:pt x="123" y="67"/>
                </a:cubicBezTo>
                <a:cubicBezTo>
                  <a:pt x="123" y="68"/>
                  <a:pt x="121" y="69"/>
                  <a:pt x="120" y="69"/>
                </a:cubicBezTo>
                <a:cubicBezTo>
                  <a:pt x="56" y="69"/>
                  <a:pt x="56" y="69"/>
                  <a:pt x="56" y="69"/>
                </a:cubicBezTo>
                <a:cubicBezTo>
                  <a:pt x="55" y="69"/>
                  <a:pt x="53" y="68"/>
                  <a:pt x="53" y="67"/>
                </a:cubicBezTo>
                <a:cubicBezTo>
                  <a:pt x="53" y="65"/>
                  <a:pt x="55" y="64"/>
                  <a:pt x="56" y="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p:nvSpPr>
        <p:spPr bwMode="auto">
          <a:xfrm>
            <a:off x="5735528" y="2733467"/>
            <a:ext cx="571500" cy="604838"/>
          </a:xfrm>
          <a:custGeom>
            <a:avLst/>
            <a:gdLst>
              <a:gd name="T0" fmla="*/ 96 w 152"/>
              <a:gd name="T1" fmla="*/ 141 h 160"/>
              <a:gd name="T2" fmla="*/ 117 w 152"/>
              <a:gd name="T3" fmla="*/ 141 h 160"/>
              <a:gd name="T4" fmla="*/ 107 w 152"/>
              <a:gd name="T5" fmla="*/ 147 h 160"/>
              <a:gd name="T6" fmla="*/ 107 w 152"/>
              <a:gd name="T7" fmla="*/ 136 h 160"/>
              <a:gd name="T8" fmla="*/ 107 w 152"/>
              <a:gd name="T9" fmla="*/ 147 h 160"/>
              <a:gd name="T10" fmla="*/ 96 w 152"/>
              <a:gd name="T11" fmla="*/ 8 h 160"/>
              <a:gd name="T12" fmla="*/ 109 w 152"/>
              <a:gd name="T13" fmla="*/ 11 h 160"/>
              <a:gd name="T14" fmla="*/ 96 w 152"/>
              <a:gd name="T15" fmla="*/ 13 h 160"/>
              <a:gd name="T16" fmla="*/ 112 w 152"/>
              <a:gd name="T17" fmla="*/ 11 h 160"/>
              <a:gd name="T18" fmla="*/ 117 w 152"/>
              <a:gd name="T19" fmla="*/ 8 h 160"/>
              <a:gd name="T20" fmla="*/ 117 w 152"/>
              <a:gd name="T21" fmla="*/ 13 h 160"/>
              <a:gd name="T22" fmla="*/ 112 w 152"/>
              <a:gd name="T23" fmla="*/ 11 h 160"/>
              <a:gd name="T24" fmla="*/ 73 w 152"/>
              <a:gd name="T25" fmla="*/ 0 h 160"/>
              <a:gd name="T26" fmla="*/ 61 w 152"/>
              <a:gd name="T27" fmla="*/ 37 h 160"/>
              <a:gd name="T28" fmla="*/ 45 w 152"/>
              <a:gd name="T29" fmla="*/ 95 h 160"/>
              <a:gd name="T30" fmla="*/ 1 w 152"/>
              <a:gd name="T31" fmla="*/ 140 h 160"/>
              <a:gd name="T32" fmla="*/ 4 w 152"/>
              <a:gd name="T33" fmla="*/ 141 h 160"/>
              <a:gd name="T34" fmla="*/ 61 w 152"/>
              <a:gd name="T35" fmla="*/ 107 h 160"/>
              <a:gd name="T36" fmla="*/ 73 w 152"/>
              <a:gd name="T37" fmla="*/ 160 h 160"/>
              <a:gd name="T38" fmla="*/ 152 w 152"/>
              <a:gd name="T39" fmla="*/ 148 h 160"/>
              <a:gd name="T40" fmla="*/ 140 w 152"/>
              <a:gd name="T41" fmla="*/ 0 h 160"/>
              <a:gd name="T42" fmla="*/ 140 w 152"/>
              <a:gd name="T43" fmla="*/ 5 h 160"/>
              <a:gd name="T44" fmla="*/ 147 w 152"/>
              <a:gd name="T45" fmla="*/ 16 h 160"/>
              <a:gd name="T46" fmla="*/ 67 w 152"/>
              <a:gd name="T47" fmla="*/ 12 h 160"/>
              <a:gd name="T48" fmla="*/ 43 w 152"/>
              <a:gd name="T49" fmla="*/ 72 h 160"/>
              <a:gd name="T50" fmla="*/ 66 w 152"/>
              <a:gd name="T51" fmla="*/ 41 h 160"/>
              <a:gd name="T52" fmla="*/ 69 w 152"/>
              <a:gd name="T53" fmla="*/ 41 h 160"/>
              <a:gd name="T54" fmla="*/ 72 w 152"/>
              <a:gd name="T55" fmla="*/ 40 h 160"/>
              <a:gd name="T56" fmla="*/ 107 w 152"/>
              <a:gd name="T57" fmla="*/ 72 h 160"/>
              <a:gd name="T58" fmla="*/ 72 w 152"/>
              <a:gd name="T59" fmla="*/ 104 h 160"/>
              <a:gd name="T60" fmla="*/ 69 w 152"/>
              <a:gd name="T61" fmla="*/ 103 h 160"/>
              <a:gd name="T62" fmla="*/ 66 w 152"/>
              <a:gd name="T63" fmla="*/ 103 h 160"/>
              <a:gd name="T64" fmla="*/ 43 w 152"/>
              <a:gd name="T65" fmla="*/ 72 h 160"/>
              <a:gd name="T66" fmla="*/ 71 w 152"/>
              <a:gd name="T67" fmla="*/ 109 h 160"/>
              <a:gd name="T68" fmla="*/ 112 w 152"/>
              <a:gd name="T69" fmla="*/ 72 h 160"/>
              <a:gd name="T70" fmla="*/ 71 w 152"/>
              <a:gd name="T71" fmla="*/ 35 h 160"/>
              <a:gd name="T72" fmla="*/ 67 w 152"/>
              <a:gd name="T73" fmla="*/ 36 h 160"/>
              <a:gd name="T74" fmla="*/ 67 w 152"/>
              <a:gd name="T75" fmla="*/ 21 h 160"/>
              <a:gd name="T76" fmla="*/ 147 w 152"/>
              <a:gd name="T77" fmla="*/ 123 h 160"/>
              <a:gd name="T78" fmla="*/ 67 w 152"/>
              <a:gd name="T79" fmla="*/ 108 h 160"/>
              <a:gd name="T80" fmla="*/ 70 w 152"/>
              <a:gd name="T81" fmla="*/ 109 h 160"/>
              <a:gd name="T82" fmla="*/ 73 w 152"/>
              <a:gd name="T83" fmla="*/ 155 h 160"/>
              <a:gd name="T84" fmla="*/ 67 w 152"/>
              <a:gd name="T85" fmla="*/ 128 h 160"/>
              <a:gd name="T86" fmla="*/ 147 w 152"/>
              <a:gd name="T87" fmla="*/ 1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160">
                <a:moveTo>
                  <a:pt x="107" y="131"/>
                </a:moveTo>
                <a:cubicBezTo>
                  <a:pt x="101" y="131"/>
                  <a:pt x="96" y="135"/>
                  <a:pt x="96" y="141"/>
                </a:cubicBezTo>
                <a:cubicBezTo>
                  <a:pt x="96" y="147"/>
                  <a:pt x="101" y="152"/>
                  <a:pt x="107" y="152"/>
                </a:cubicBezTo>
                <a:cubicBezTo>
                  <a:pt x="113" y="152"/>
                  <a:pt x="117" y="147"/>
                  <a:pt x="117" y="141"/>
                </a:cubicBezTo>
                <a:cubicBezTo>
                  <a:pt x="117" y="135"/>
                  <a:pt x="113" y="131"/>
                  <a:pt x="107" y="131"/>
                </a:cubicBezTo>
                <a:close/>
                <a:moveTo>
                  <a:pt x="107" y="147"/>
                </a:moveTo>
                <a:cubicBezTo>
                  <a:pt x="104" y="147"/>
                  <a:pt x="101" y="144"/>
                  <a:pt x="101" y="141"/>
                </a:cubicBezTo>
                <a:cubicBezTo>
                  <a:pt x="101" y="138"/>
                  <a:pt x="104" y="136"/>
                  <a:pt x="107" y="136"/>
                </a:cubicBezTo>
                <a:cubicBezTo>
                  <a:pt x="110" y="136"/>
                  <a:pt x="112" y="138"/>
                  <a:pt x="112" y="141"/>
                </a:cubicBezTo>
                <a:cubicBezTo>
                  <a:pt x="112" y="144"/>
                  <a:pt x="110" y="147"/>
                  <a:pt x="107" y="147"/>
                </a:cubicBezTo>
                <a:close/>
                <a:moveTo>
                  <a:pt x="93" y="11"/>
                </a:moveTo>
                <a:cubicBezTo>
                  <a:pt x="93" y="9"/>
                  <a:pt x="95" y="8"/>
                  <a:pt x="96" y="8"/>
                </a:cubicBezTo>
                <a:cubicBezTo>
                  <a:pt x="107" y="8"/>
                  <a:pt x="107" y="8"/>
                  <a:pt x="107" y="8"/>
                </a:cubicBezTo>
                <a:cubicBezTo>
                  <a:pt x="108" y="8"/>
                  <a:pt x="109" y="9"/>
                  <a:pt x="109" y="11"/>
                </a:cubicBezTo>
                <a:cubicBezTo>
                  <a:pt x="109" y="12"/>
                  <a:pt x="108" y="13"/>
                  <a:pt x="107" y="13"/>
                </a:cubicBezTo>
                <a:cubicBezTo>
                  <a:pt x="96" y="13"/>
                  <a:pt x="96" y="13"/>
                  <a:pt x="96" y="13"/>
                </a:cubicBezTo>
                <a:cubicBezTo>
                  <a:pt x="95" y="13"/>
                  <a:pt x="93" y="12"/>
                  <a:pt x="93" y="11"/>
                </a:cubicBezTo>
                <a:close/>
                <a:moveTo>
                  <a:pt x="112" y="11"/>
                </a:moveTo>
                <a:cubicBezTo>
                  <a:pt x="112" y="9"/>
                  <a:pt x="113" y="8"/>
                  <a:pt x="115" y="8"/>
                </a:cubicBezTo>
                <a:cubicBezTo>
                  <a:pt x="117" y="8"/>
                  <a:pt x="117" y="8"/>
                  <a:pt x="117" y="8"/>
                </a:cubicBezTo>
                <a:cubicBezTo>
                  <a:pt x="119" y="8"/>
                  <a:pt x="120" y="9"/>
                  <a:pt x="120" y="11"/>
                </a:cubicBezTo>
                <a:cubicBezTo>
                  <a:pt x="120" y="12"/>
                  <a:pt x="119" y="13"/>
                  <a:pt x="117" y="13"/>
                </a:cubicBezTo>
                <a:cubicBezTo>
                  <a:pt x="115" y="13"/>
                  <a:pt x="115" y="13"/>
                  <a:pt x="115" y="13"/>
                </a:cubicBezTo>
                <a:cubicBezTo>
                  <a:pt x="113" y="13"/>
                  <a:pt x="112" y="12"/>
                  <a:pt x="112" y="11"/>
                </a:cubicBezTo>
                <a:close/>
                <a:moveTo>
                  <a:pt x="140" y="0"/>
                </a:moveTo>
                <a:cubicBezTo>
                  <a:pt x="73" y="0"/>
                  <a:pt x="73" y="0"/>
                  <a:pt x="73" y="0"/>
                </a:cubicBezTo>
                <a:cubicBezTo>
                  <a:pt x="67" y="0"/>
                  <a:pt x="61" y="5"/>
                  <a:pt x="61" y="12"/>
                </a:cubicBezTo>
                <a:cubicBezTo>
                  <a:pt x="61" y="37"/>
                  <a:pt x="61" y="37"/>
                  <a:pt x="61" y="37"/>
                </a:cubicBezTo>
                <a:cubicBezTo>
                  <a:pt x="47" y="43"/>
                  <a:pt x="37" y="56"/>
                  <a:pt x="37" y="72"/>
                </a:cubicBezTo>
                <a:cubicBezTo>
                  <a:pt x="37" y="81"/>
                  <a:pt x="40" y="89"/>
                  <a:pt x="45" y="95"/>
                </a:cubicBezTo>
                <a:cubicBezTo>
                  <a:pt x="1" y="137"/>
                  <a:pt x="1" y="137"/>
                  <a:pt x="1" y="137"/>
                </a:cubicBezTo>
                <a:cubicBezTo>
                  <a:pt x="0" y="138"/>
                  <a:pt x="0" y="139"/>
                  <a:pt x="1" y="140"/>
                </a:cubicBezTo>
                <a:cubicBezTo>
                  <a:pt x="1" y="141"/>
                  <a:pt x="2" y="141"/>
                  <a:pt x="3" y="141"/>
                </a:cubicBezTo>
                <a:cubicBezTo>
                  <a:pt x="3" y="141"/>
                  <a:pt x="4" y="141"/>
                  <a:pt x="4" y="141"/>
                </a:cubicBezTo>
                <a:cubicBezTo>
                  <a:pt x="49" y="99"/>
                  <a:pt x="49" y="99"/>
                  <a:pt x="49" y="99"/>
                </a:cubicBezTo>
                <a:cubicBezTo>
                  <a:pt x="52" y="102"/>
                  <a:pt x="57" y="105"/>
                  <a:pt x="61" y="107"/>
                </a:cubicBezTo>
                <a:cubicBezTo>
                  <a:pt x="61" y="148"/>
                  <a:pt x="61" y="148"/>
                  <a:pt x="61" y="148"/>
                </a:cubicBezTo>
                <a:cubicBezTo>
                  <a:pt x="61" y="155"/>
                  <a:pt x="67" y="160"/>
                  <a:pt x="73" y="160"/>
                </a:cubicBezTo>
                <a:cubicBezTo>
                  <a:pt x="140" y="160"/>
                  <a:pt x="140" y="160"/>
                  <a:pt x="140" y="160"/>
                </a:cubicBezTo>
                <a:cubicBezTo>
                  <a:pt x="147" y="160"/>
                  <a:pt x="152" y="155"/>
                  <a:pt x="152" y="148"/>
                </a:cubicBezTo>
                <a:cubicBezTo>
                  <a:pt x="152" y="12"/>
                  <a:pt x="152" y="12"/>
                  <a:pt x="152" y="12"/>
                </a:cubicBezTo>
                <a:cubicBezTo>
                  <a:pt x="152" y="5"/>
                  <a:pt x="147" y="0"/>
                  <a:pt x="140" y="0"/>
                </a:cubicBezTo>
                <a:close/>
                <a:moveTo>
                  <a:pt x="73" y="5"/>
                </a:moveTo>
                <a:cubicBezTo>
                  <a:pt x="140" y="5"/>
                  <a:pt x="140" y="5"/>
                  <a:pt x="140" y="5"/>
                </a:cubicBezTo>
                <a:cubicBezTo>
                  <a:pt x="144" y="5"/>
                  <a:pt x="147" y="8"/>
                  <a:pt x="147" y="12"/>
                </a:cubicBezTo>
                <a:cubicBezTo>
                  <a:pt x="147" y="16"/>
                  <a:pt x="147" y="16"/>
                  <a:pt x="147" y="16"/>
                </a:cubicBezTo>
                <a:cubicBezTo>
                  <a:pt x="67" y="16"/>
                  <a:pt x="67" y="16"/>
                  <a:pt x="67" y="16"/>
                </a:cubicBezTo>
                <a:cubicBezTo>
                  <a:pt x="67" y="12"/>
                  <a:pt x="67" y="12"/>
                  <a:pt x="67" y="12"/>
                </a:cubicBezTo>
                <a:cubicBezTo>
                  <a:pt x="67" y="8"/>
                  <a:pt x="70" y="5"/>
                  <a:pt x="73" y="5"/>
                </a:cubicBezTo>
                <a:close/>
                <a:moveTo>
                  <a:pt x="43" y="72"/>
                </a:moveTo>
                <a:cubicBezTo>
                  <a:pt x="43" y="58"/>
                  <a:pt x="52" y="46"/>
                  <a:pt x="65" y="42"/>
                </a:cubicBezTo>
                <a:cubicBezTo>
                  <a:pt x="65" y="41"/>
                  <a:pt x="66" y="41"/>
                  <a:pt x="66" y="41"/>
                </a:cubicBezTo>
                <a:cubicBezTo>
                  <a:pt x="67" y="41"/>
                  <a:pt x="67" y="41"/>
                  <a:pt x="68" y="41"/>
                </a:cubicBezTo>
                <a:cubicBezTo>
                  <a:pt x="68" y="41"/>
                  <a:pt x="69" y="41"/>
                  <a:pt x="69" y="41"/>
                </a:cubicBezTo>
                <a:cubicBezTo>
                  <a:pt x="70" y="40"/>
                  <a:pt x="70" y="40"/>
                  <a:pt x="71" y="40"/>
                </a:cubicBezTo>
                <a:cubicBezTo>
                  <a:pt x="71" y="40"/>
                  <a:pt x="71" y="40"/>
                  <a:pt x="72" y="40"/>
                </a:cubicBezTo>
                <a:cubicBezTo>
                  <a:pt x="73" y="40"/>
                  <a:pt x="74" y="40"/>
                  <a:pt x="75" y="40"/>
                </a:cubicBezTo>
                <a:cubicBezTo>
                  <a:pt x="92" y="40"/>
                  <a:pt x="107" y="54"/>
                  <a:pt x="107" y="72"/>
                </a:cubicBezTo>
                <a:cubicBezTo>
                  <a:pt x="107" y="90"/>
                  <a:pt x="92" y="104"/>
                  <a:pt x="75" y="104"/>
                </a:cubicBezTo>
                <a:cubicBezTo>
                  <a:pt x="74" y="104"/>
                  <a:pt x="73" y="104"/>
                  <a:pt x="72" y="104"/>
                </a:cubicBezTo>
                <a:cubicBezTo>
                  <a:pt x="71" y="104"/>
                  <a:pt x="71" y="104"/>
                  <a:pt x="71" y="104"/>
                </a:cubicBezTo>
                <a:cubicBezTo>
                  <a:pt x="70" y="104"/>
                  <a:pt x="70" y="104"/>
                  <a:pt x="69" y="103"/>
                </a:cubicBezTo>
                <a:cubicBezTo>
                  <a:pt x="69" y="103"/>
                  <a:pt x="68" y="103"/>
                  <a:pt x="68" y="103"/>
                </a:cubicBezTo>
                <a:cubicBezTo>
                  <a:pt x="67" y="103"/>
                  <a:pt x="67" y="103"/>
                  <a:pt x="66" y="103"/>
                </a:cubicBezTo>
                <a:cubicBezTo>
                  <a:pt x="66" y="103"/>
                  <a:pt x="65" y="103"/>
                  <a:pt x="65" y="102"/>
                </a:cubicBezTo>
                <a:cubicBezTo>
                  <a:pt x="52" y="98"/>
                  <a:pt x="43" y="86"/>
                  <a:pt x="43" y="72"/>
                </a:cubicBezTo>
                <a:close/>
                <a:moveTo>
                  <a:pt x="70" y="109"/>
                </a:moveTo>
                <a:cubicBezTo>
                  <a:pt x="70" y="109"/>
                  <a:pt x="71" y="109"/>
                  <a:pt x="71" y="109"/>
                </a:cubicBezTo>
                <a:cubicBezTo>
                  <a:pt x="72" y="109"/>
                  <a:pt x="73" y="109"/>
                  <a:pt x="75" y="109"/>
                </a:cubicBezTo>
                <a:cubicBezTo>
                  <a:pt x="95" y="109"/>
                  <a:pt x="112" y="93"/>
                  <a:pt x="112" y="72"/>
                </a:cubicBezTo>
                <a:cubicBezTo>
                  <a:pt x="112" y="51"/>
                  <a:pt x="95" y="35"/>
                  <a:pt x="75" y="35"/>
                </a:cubicBezTo>
                <a:cubicBezTo>
                  <a:pt x="73" y="35"/>
                  <a:pt x="72" y="35"/>
                  <a:pt x="71" y="35"/>
                </a:cubicBezTo>
                <a:cubicBezTo>
                  <a:pt x="71" y="35"/>
                  <a:pt x="70" y="35"/>
                  <a:pt x="70" y="35"/>
                </a:cubicBezTo>
                <a:cubicBezTo>
                  <a:pt x="69" y="35"/>
                  <a:pt x="68" y="35"/>
                  <a:pt x="67" y="36"/>
                </a:cubicBezTo>
                <a:cubicBezTo>
                  <a:pt x="67" y="36"/>
                  <a:pt x="67" y="36"/>
                  <a:pt x="67" y="36"/>
                </a:cubicBezTo>
                <a:cubicBezTo>
                  <a:pt x="67" y="21"/>
                  <a:pt x="67" y="21"/>
                  <a:pt x="67" y="21"/>
                </a:cubicBezTo>
                <a:cubicBezTo>
                  <a:pt x="147" y="21"/>
                  <a:pt x="147" y="21"/>
                  <a:pt x="147" y="21"/>
                </a:cubicBezTo>
                <a:cubicBezTo>
                  <a:pt x="147" y="123"/>
                  <a:pt x="147" y="123"/>
                  <a:pt x="147" y="123"/>
                </a:cubicBezTo>
                <a:cubicBezTo>
                  <a:pt x="67" y="123"/>
                  <a:pt x="67" y="123"/>
                  <a:pt x="67" y="123"/>
                </a:cubicBezTo>
                <a:cubicBezTo>
                  <a:pt x="67" y="108"/>
                  <a:pt x="67" y="108"/>
                  <a:pt x="67" y="108"/>
                </a:cubicBezTo>
                <a:cubicBezTo>
                  <a:pt x="67" y="108"/>
                  <a:pt x="67" y="108"/>
                  <a:pt x="67" y="108"/>
                </a:cubicBezTo>
                <a:cubicBezTo>
                  <a:pt x="68" y="109"/>
                  <a:pt x="69" y="109"/>
                  <a:pt x="70" y="109"/>
                </a:cubicBezTo>
                <a:close/>
                <a:moveTo>
                  <a:pt x="140" y="155"/>
                </a:moveTo>
                <a:cubicBezTo>
                  <a:pt x="73" y="155"/>
                  <a:pt x="73" y="155"/>
                  <a:pt x="73" y="155"/>
                </a:cubicBezTo>
                <a:cubicBezTo>
                  <a:pt x="70" y="155"/>
                  <a:pt x="67" y="152"/>
                  <a:pt x="67" y="148"/>
                </a:cubicBezTo>
                <a:cubicBezTo>
                  <a:pt x="67" y="128"/>
                  <a:pt x="67" y="128"/>
                  <a:pt x="67" y="128"/>
                </a:cubicBezTo>
                <a:cubicBezTo>
                  <a:pt x="147" y="128"/>
                  <a:pt x="147" y="128"/>
                  <a:pt x="147" y="128"/>
                </a:cubicBezTo>
                <a:cubicBezTo>
                  <a:pt x="147" y="148"/>
                  <a:pt x="147" y="148"/>
                  <a:pt x="147" y="148"/>
                </a:cubicBezTo>
                <a:cubicBezTo>
                  <a:pt x="147" y="152"/>
                  <a:pt x="144" y="155"/>
                  <a:pt x="14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8994070" y="2733467"/>
            <a:ext cx="601663" cy="604838"/>
          </a:xfrm>
          <a:custGeom>
            <a:avLst/>
            <a:gdLst>
              <a:gd name="T0" fmla="*/ 0 w 160"/>
              <a:gd name="T1" fmla="*/ 80 h 160"/>
              <a:gd name="T2" fmla="*/ 27 w 160"/>
              <a:gd name="T3" fmla="*/ 140 h 160"/>
              <a:gd name="T4" fmla="*/ 49 w 160"/>
              <a:gd name="T5" fmla="*/ 154 h 160"/>
              <a:gd name="T6" fmla="*/ 54 w 160"/>
              <a:gd name="T7" fmla="*/ 156 h 160"/>
              <a:gd name="T8" fmla="*/ 59 w 160"/>
              <a:gd name="T9" fmla="*/ 157 h 160"/>
              <a:gd name="T10" fmla="*/ 65 w 160"/>
              <a:gd name="T11" fmla="*/ 159 h 160"/>
              <a:gd name="T12" fmla="*/ 70 w 160"/>
              <a:gd name="T13" fmla="*/ 159 h 160"/>
              <a:gd name="T14" fmla="*/ 76 w 160"/>
              <a:gd name="T15" fmla="*/ 160 h 160"/>
              <a:gd name="T16" fmla="*/ 85 w 160"/>
              <a:gd name="T17" fmla="*/ 160 h 160"/>
              <a:gd name="T18" fmla="*/ 91 w 160"/>
              <a:gd name="T19" fmla="*/ 159 h 160"/>
              <a:gd name="T20" fmla="*/ 97 w 160"/>
              <a:gd name="T21" fmla="*/ 158 h 160"/>
              <a:gd name="T22" fmla="*/ 102 w 160"/>
              <a:gd name="T23" fmla="*/ 157 h 160"/>
              <a:gd name="T24" fmla="*/ 108 w 160"/>
              <a:gd name="T25" fmla="*/ 155 h 160"/>
              <a:gd name="T26" fmla="*/ 114 w 160"/>
              <a:gd name="T27" fmla="*/ 153 h 160"/>
              <a:gd name="T28" fmla="*/ 135 w 160"/>
              <a:gd name="T29" fmla="*/ 138 h 160"/>
              <a:gd name="T30" fmla="*/ 5 w 160"/>
              <a:gd name="T31" fmla="*/ 80 h 160"/>
              <a:gd name="T32" fmla="*/ 131 w 160"/>
              <a:gd name="T33" fmla="*/ 134 h 160"/>
              <a:gd name="T34" fmla="*/ 5 w 160"/>
              <a:gd name="T35" fmla="*/ 80 h 160"/>
              <a:gd name="T36" fmla="*/ 121 w 160"/>
              <a:gd name="T37" fmla="*/ 142 h 160"/>
              <a:gd name="T38" fmla="*/ 111 w 160"/>
              <a:gd name="T39" fmla="*/ 148 h 160"/>
              <a:gd name="T40" fmla="*/ 105 w 160"/>
              <a:gd name="T41" fmla="*/ 150 h 160"/>
              <a:gd name="T42" fmla="*/ 87 w 160"/>
              <a:gd name="T43" fmla="*/ 154 h 160"/>
              <a:gd name="T44" fmla="*/ 74 w 160"/>
              <a:gd name="T45" fmla="*/ 154 h 160"/>
              <a:gd name="T46" fmla="*/ 67 w 160"/>
              <a:gd name="T47" fmla="*/ 153 h 160"/>
              <a:gd name="T48" fmla="*/ 55 w 160"/>
              <a:gd name="T49" fmla="*/ 150 h 160"/>
              <a:gd name="T50" fmla="*/ 49 w 160"/>
              <a:gd name="T51" fmla="*/ 148 h 160"/>
              <a:gd name="T52" fmla="*/ 38 w 160"/>
              <a:gd name="T53" fmla="*/ 142 h 160"/>
              <a:gd name="T54" fmla="*/ 33 w 160"/>
              <a:gd name="T55" fmla="*/ 138 h 160"/>
              <a:gd name="T56" fmla="*/ 126 w 160"/>
              <a:gd name="T57" fmla="*/ 139 h 160"/>
              <a:gd name="T58" fmla="*/ 80 w 160"/>
              <a:gd name="T59" fmla="*/ 11 h 160"/>
              <a:gd name="T60" fmla="*/ 80 w 160"/>
              <a:gd name="T61" fmla="*/ 21 h 160"/>
              <a:gd name="T62" fmla="*/ 148 w 160"/>
              <a:gd name="T63" fmla="*/ 77 h 160"/>
              <a:gd name="T64" fmla="*/ 143 w 160"/>
              <a:gd name="T65" fmla="*/ 83 h 160"/>
              <a:gd name="T66" fmla="*/ 17 w 160"/>
              <a:gd name="T67" fmla="*/ 83 h 160"/>
              <a:gd name="T68" fmla="*/ 12 w 160"/>
              <a:gd name="T69" fmla="*/ 77 h 160"/>
              <a:gd name="T70" fmla="*/ 17 w 160"/>
              <a:gd name="T71" fmla="*/ 83 h 160"/>
              <a:gd name="T72" fmla="*/ 115 w 160"/>
              <a:gd name="T73" fmla="*/ 20 h 160"/>
              <a:gd name="T74" fmla="*/ 111 w 160"/>
              <a:gd name="T75" fmla="*/ 30 h 160"/>
              <a:gd name="T76" fmla="*/ 141 w 160"/>
              <a:gd name="T77" fmla="*/ 117 h 160"/>
              <a:gd name="T78" fmla="*/ 133 w 160"/>
              <a:gd name="T79" fmla="*/ 115 h 160"/>
              <a:gd name="T80" fmla="*/ 140 w 160"/>
              <a:gd name="T81" fmla="*/ 113 h 160"/>
              <a:gd name="T82" fmla="*/ 22 w 160"/>
              <a:gd name="T83" fmla="*/ 45 h 160"/>
              <a:gd name="T84" fmla="*/ 26 w 160"/>
              <a:gd name="T85" fmla="*/ 53 h 160"/>
              <a:gd name="T86" fmla="*/ 19 w 160"/>
              <a:gd name="T87" fmla="*/ 46 h 160"/>
              <a:gd name="T88" fmla="*/ 48 w 160"/>
              <a:gd name="T89" fmla="*/ 21 h 160"/>
              <a:gd name="T90" fmla="*/ 49 w 160"/>
              <a:gd name="T91" fmla="*/ 30 h 160"/>
              <a:gd name="T92" fmla="*/ 131 w 160"/>
              <a:gd name="T93" fmla="*/ 50 h 160"/>
              <a:gd name="T94" fmla="*/ 141 w 160"/>
              <a:gd name="T95" fmla="*/ 45 h 160"/>
              <a:gd name="T96" fmla="*/ 134 w 160"/>
              <a:gd name="T97" fmla="*/ 51 h 160"/>
              <a:gd name="T98" fmla="*/ 22 w 160"/>
              <a:gd name="T99" fmla="*/ 116 h 160"/>
              <a:gd name="T100" fmla="*/ 19 w 160"/>
              <a:gd name="T101" fmla="*/ 112 h 160"/>
              <a:gd name="T102" fmla="*/ 26 w 160"/>
              <a:gd name="T103" fmla="*/ 114 h 160"/>
              <a:gd name="T104" fmla="*/ 91 w 160"/>
              <a:gd name="T105" fmla="*/ 77 h 160"/>
              <a:gd name="T106" fmla="*/ 112 w 160"/>
              <a:gd name="T107" fmla="*/ 46 h 160"/>
              <a:gd name="T108" fmla="*/ 72 w 160"/>
              <a:gd name="T109" fmla="*/ 69 h 160"/>
              <a:gd name="T110" fmla="*/ 80 w 160"/>
              <a:gd name="T111" fmla="*/ 88 h 160"/>
              <a:gd name="T112" fmla="*/ 84 w 160"/>
              <a:gd name="T113" fmla="*/ 73 h 160"/>
              <a:gd name="T114" fmla="*/ 76 w 16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60">
                <a:moveTo>
                  <a:pt x="160" y="80"/>
                </a:moveTo>
                <a:cubicBezTo>
                  <a:pt x="160" y="36"/>
                  <a:pt x="124" y="0"/>
                  <a:pt x="80" y="0"/>
                </a:cubicBezTo>
                <a:cubicBezTo>
                  <a:pt x="36" y="0"/>
                  <a:pt x="0" y="36"/>
                  <a:pt x="0" y="80"/>
                </a:cubicBezTo>
                <a:cubicBezTo>
                  <a:pt x="0" y="103"/>
                  <a:pt x="9" y="123"/>
                  <a:pt x="25" y="138"/>
                </a:cubicBezTo>
                <a:cubicBezTo>
                  <a:pt x="25" y="138"/>
                  <a:pt x="25" y="138"/>
                  <a:pt x="25" y="138"/>
                </a:cubicBezTo>
                <a:cubicBezTo>
                  <a:pt x="27" y="140"/>
                  <a:pt x="27" y="140"/>
                  <a:pt x="27" y="140"/>
                </a:cubicBezTo>
                <a:cubicBezTo>
                  <a:pt x="32" y="145"/>
                  <a:pt x="39" y="149"/>
                  <a:pt x="45" y="152"/>
                </a:cubicBezTo>
                <a:cubicBezTo>
                  <a:pt x="46" y="152"/>
                  <a:pt x="46" y="152"/>
                  <a:pt x="46" y="152"/>
                </a:cubicBezTo>
                <a:cubicBezTo>
                  <a:pt x="47" y="153"/>
                  <a:pt x="48" y="153"/>
                  <a:pt x="49" y="154"/>
                </a:cubicBezTo>
                <a:cubicBezTo>
                  <a:pt x="49" y="154"/>
                  <a:pt x="50" y="154"/>
                  <a:pt x="50" y="154"/>
                </a:cubicBezTo>
                <a:cubicBezTo>
                  <a:pt x="51" y="154"/>
                  <a:pt x="51" y="155"/>
                  <a:pt x="52" y="155"/>
                </a:cubicBezTo>
                <a:cubicBezTo>
                  <a:pt x="53" y="155"/>
                  <a:pt x="53" y="155"/>
                  <a:pt x="54" y="156"/>
                </a:cubicBezTo>
                <a:cubicBezTo>
                  <a:pt x="54" y="156"/>
                  <a:pt x="55" y="156"/>
                  <a:pt x="55" y="156"/>
                </a:cubicBezTo>
                <a:cubicBezTo>
                  <a:pt x="56" y="156"/>
                  <a:pt x="57" y="157"/>
                  <a:pt x="58" y="157"/>
                </a:cubicBezTo>
                <a:cubicBezTo>
                  <a:pt x="58" y="157"/>
                  <a:pt x="59" y="157"/>
                  <a:pt x="59" y="157"/>
                </a:cubicBezTo>
                <a:cubicBezTo>
                  <a:pt x="60" y="157"/>
                  <a:pt x="60" y="158"/>
                  <a:pt x="61" y="158"/>
                </a:cubicBezTo>
                <a:cubicBezTo>
                  <a:pt x="62" y="158"/>
                  <a:pt x="62" y="158"/>
                  <a:pt x="63" y="158"/>
                </a:cubicBezTo>
                <a:cubicBezTo>
                  <a:pt x="63" y="158"/>
                  <a:pt x="64" y="158"/>
                  <a:pt x="65" y="159"/>
                </a:cubicBezTo>
                <a:cubicBezTo>
                  <a:pt x="65" y="159"/>
                  <a:pt x="66" y="159"/>
                  <a:pt x="66" y="159"/>
                </a:cubicBezTo>
                <a:cubicBezTo>
                  <a:pt x="67" y="159"/>
                  <a:pt x="68" y="159"/>
                  <a:pt x="69" y="159"/>
                </a:cubicBezTo>
                <a:cubicBezTo>
                  <a:pt x="69" y="159"/>
                  <a:pt x="70" y="159"/>
                  <a:pt x="70" y="159"/>
                </a:cubicBezTo>
                <a:cubicBezTo>
                  <a:pt x="71" y="159"/>
                  <a:pt x="72" y="160"/>
                  <a:pt x="72" y="160"/>
                </a:cubicBezTo>
                <a:cubicBezTo>
                  <a:pt x="73" y="160"/>
                  <a:pt x="74" y="160"/>
                  <a:pt x="75" y="160"/>
                </a:cubicBezTo>
                <a:cubicBezTo>
                  <a:pt x="75" y="160"/>
                  <a:pt x="76" y="160"/>
                  <a:pt x="76" y="160"/>
                </a:cubicBezTo>
                <a:cubicBezTo>
                  <a:pt x="77" y="160"/>
                  <a:pt x="79" y="160"/>
                  <a:pt x="80" y="160"/>
                </a:cubicBezTo>
                <a:cubicBezTo>
                  <a:pt x="81" y="160"/>
                  <a:pt x="83" y="160"/>
                  <a:pt x="84" y="160"/>
                </a:cubicBezTo>
                <a:cubicBezTo>
                  <a:pt x="84" y="160"/>
                  <a:pt x="85" y="160"/>
                  <a:pt x="85" y="160"/>
                </a:cubicBezTo>
                <a:cubicBezTo>
                  <a:pt x="86" y="160"/>
                  <a:pt x="87" y="160"/>
                  <a:pt x="88" y="160"/>
                </a:cubicBezTo>
                <a:cubicBezTo>
                  <a:pt x="88" y="160"/>
                  <a:pt x="89" y="159"/>
                  <a:pt x="90" y="159"/>
                </a:cubicBezTo>
                <a:cubicBezTo>
                  <a:pt x="90" y="159"/>
                  <a:pt x="91" y="159"/>
                  <a:pt x="91" y="159"/>
                </a:cubicBezTo>
                <a:cubicBezTo>
                  <a:pt x="92" y="159"/>
                  <a:pt x="93" y="159"/>
                  <a:pt x="94" y="159"/>
                </a:cubicBezTo>
                <a:cubicBezTo>
                  <a:pt x="94" y="159"/>
                  <a:pt x="95" y="159"/>
                  <a:pt x="95" y="159"/>
                </a:cubicBezTo>
                <a:cubicBezTo>
                  <a:pt x="96" y="158"/>
                  <a:pt x="97" y="158"/>
                  <a:pt x="97" y="158"/>
                </a:cubicBezTo>
                <a:cubicBezTo>
                  <a:pt x="98" y="158"/>
                  <a:pt x="98" y="158"/>
                  <a:pt x="99" y="158"/>
                </a:cubicBezTo>
                <a:cubicBezTo>
                  <a:pt x="99" y="158"/>
                  <a:pt x="100" y="157"/>
                  <a:pt x="101" y="157"/>
                </a:cubicBezTo>
                <a:cubicBezTo>
                  <a:pt x="101" y="157"/>
                  <a:pt x="102" y="157"/>
                  <a:pt x="102" y="157"/>
                </a:cubicBezTo>
                <a:cubicBezTo>
                  <a:pt x="103" y="157"/>
                  <a:pt x="104" y="156"/>
                  <a:pt x="105" y="156"/>
                </a:cubicBezTo>
                <a:cubicBezTo>
                  <a:pt x="105" y="156"/>
                  <a:pt x="105" y="156"/>
                  <a:pt x="106" y="156"/>
                </a:cubicBezTo>
                <a:cubicBezTo>
                  <a:pt x="107" y="155"/>
                  <a:pt x="107" y="155"/>
                  <a:pt x="108" y="155"/>
                </a:cubicBezTo>
                <a:cubicBezTo>
                  <a:pt x="109" y="155"/>
                  <a:pt x="109" y="155"/>
                  <a:pt x="110" y="154"/>
                </a:cubicBezTo>
                <a:cubicBezTo>
                  <a:pt x="110" y="154"/>
                  <a:pt x="111" y="154"/>
                  <a:pt x="111" y="154"/>
                </a:cubicBezTo>
                <a:cubicBezTo>
                  <a:pt x="112" y="153"/>
                  <a:pt x="113" y="153"/>
                  <a:pt x="114" y="153"/>
                </a:cubicBezTo>
                <a:cubicBezTo>
                  <a:pt x="114" y="152"/>
                  <a:pt x="114" y="152"/>
                  <a:pt x="115" y="152"/>
                </a:cubicBezTo>
                <a:cubicBezTo>
                  <a:pt x="121" y="149"/>
                  <a:pt x="127" y="145"/>
                  <a:pt x="133" y="140"/>
                </a:cubicBezTo>
                <a:cubicBezTo>
                  <a:pt x="135" y="138"/>
                  <a:pt x="135" y="138"/>
                  <a:pt x="135" y="138"/>
                </a:cubicBezTo>
                <a:cubicBezTo>
                  <a:pt x="135" y="138"/>
                  <a:pt x="135" y="138"/>
                  <a:pt x="135" y="138"/>
                </a:cubicBezTo>
                <a:cubicBezTo>
                  <a:pt x="150" y="123"/>
                  <a:pt x="160" y="103"/>
                  <a:pt x="160" y="80"/>
                </a:cubicBezTo>
                <a:close/>
                <a:moveTo>
                  <a:pt x="5" y="80"/>
                </a:moveTo>
                <a:cubicBezTo>
                  <a:pt x="5" y="39"/>
                  <a:pt x="39" y="5"/>
                  <a:pt x="80" y="5"/>
                </a:cubicBezTo>
                <a:cubicBezTo>
                  <a:pt x="121" y="5"/>
                  <a:pt x="155" y="39"/>
                  <a:pt x="155" y="80"/>
                </a:cubicBezTo>
                <a:cubicBezTo>
                  <a:pt x="155" y="101"/>
                  <a:pt x="146" y="121"/>
                  <a:pt x="131" y="134"/>
                </a:cubicBezTo>
                <a:cubicBezTo>
                  <a:pt x="116" y="123"/>
                  <a:pt x="99" y="117"/>
                  <a:pt x="80" y="117"/>
                </a:cubicBezTo>
                <a:cubicBezTo>
                  <a:pt x="61" y="117"/>
                  <a:pt x="44" y="123"/>
                  <a:pt x="29" y="134"/>
                </a:cubicBezTo>
                <a:cubicBezTo>
                  <a:pt x="14" y="121"/>
                  <a:pt x="5" y="101"/>
                  <a:pt x="5" y="80"/>
                </a:cubicBezTo>
                <a:close/>
                <a:moveTo>
                  <a:pt x="126" y="139"/>
                </a:moveTo>
                <a:cubicBezTo>
                  <a:pt x="125" y="140"/>
                  <a:pt x="124" y="141"/>
                  <a:pt x="122" y="141"/>
                </a:cubicBezTo>
                <a:cubicBezTo>
                  <a:pt x="122" y="142"/>
                  <a:pt x="122" y="142"/>
                  <a:pt x="121" y="142"/>
                </a:cubicBezTo>
                <a:cubicBezTo>
                  <a:pt x="120" y="143"/>
                  <a:pt x="118" y="144"/>
                  <a:pt x="117" y="145"/>
                </a:cubicBezTo>
                <a:cubicBezTo>
                  <a:pt x="117" y="145"/>
                  <a:pt x="116" y="145"/>
                  <a:pt x="116" y="145"/>
                </a:cubicBezTo>
                <a:cubicBezTo>
                  <a:pt x="114" y="146"/>
                  <a:pt x="113" y="147"/>
                  <a:pt x="111" y="148"/>
                </a:cubicBezTo>
                <a:cubicBezTo>
                  <a:pt x="111" y="148"/>
                  <a:pt x="111" y="148"/>
                  <a:pt x="110" y="148"/>
                </a:cubicBezTo>
                <a:cubicBezTo>
                  <a:pt x="109" y="149"/>
                  <a:pt x="107" y="150"/>
                  <a:pt x="105" y="150"/>
                </a:cubicBezTo>
                <a:cubicBezTo>
                  <a:pt x="105" y="150"/>
                  <a:pt x="105" y="150"/>
                  <a:pt x="105" y="150"/>
                </a:cubicBezTo>
                <a:cubicBezTo>
                  <a:pt x="101" y="152"/>
                  <a:pt x="97" y="153"/>
                  <a:pt x="93" y="153"/>
                </a:cubicBezTo>
                <a:cubicBezTo>
                  <a:pt x="93" y="154"/>
                  <a:pt x="93" y="154"/>
                  <a:pt x="92" y="154"/>
                </a:cubicBezTo>
                <a:cubicBezTo>
                  <a:pt x="91" y="154"/>
                  <a:pt x="89" y="154"/>
                  <a:pt x="87" y="154"/>
                </a:cubicBezTo>
                <a:cubicBezTo>
                  <a:pt x="86" y="154"/>
                  <a:pt x="86" y="154"/>
                  <a:pt x="86" y="154"/>
                </a:cubicBezTo>
                <a:cubicBezTo>
                  <a:pt x="84" y="155"/>
                  <a:pt x="82" y="155"/>
                  <a:pt x="80" y="155"/>
                </a:cubicBezTo>
                <a:cubicBezTo>
                  <a:pt x="78" y="155"/>
                  <a:pt x="76" y="155"/>
                  <a:pt x="74" y="154"/>
                </a:cubicBezTo>
                <a:cubicBezTo>
                  <a:pt x="74" y="154"/>
                  <a:pt x="74" y="154"/>
                  <a:pt x="73" y="154"/>
                </a:cubicBezTo>
                <a:cubicBezTo>
                  <a:pt x="71" y="154"/>
                  <a:pt x="69" y="154"/>
                  <a:pt x="68" y="154"/>
                </a:cubicBezTo>
                <a:cubicBezTo>
                  <a:pt x="67" y="154"/>
                  <a:pt x="67" y="154"/>
                  <a:pt x="67" y="153"/>
                </a:cubicBezTo>
                <a:cubicBezTo>
                  <a:pt x="65" y="153"/>
                  <a:pt x="63" y="153"/>
                  <a:pt x="61" y="152"/>
                </a:cubicBezTo>
                <a:cubicBezTo>
                  <a:pt x="61" y="152"/>
                  <a:pt x="61" y="152"/>
                  <a:pt x="61" y="152"/>
                </a:cubicBezTo>
                <a:cubicBezTo>
                  <a:pt x="59" y="152"/>
                  <a:pt x="57" y="151"/>
                  <a:pt x="55" y="150"/>
                </a:cubicBezTo>
                <a:cubicBezTo>
                  <a:pt x="55" y="150"/>
                  <a:pt x="55" y="150"/>
                  <a:pt x="55" y="150"/>
                </a:cubicBezTo>
                <a:cubicBezTo>
                  <a:pt x="53" y="150"/>
                  <a:pt x="51" y="149"/>
                  <a:pt x="50" y="148"/>
                </a:cubicBezTo>
                <a:cubicBezTo>
                  <a:pt x="49" y="148"/>
                  <a:pt x="49" y="148"/>
                  <a:pt x="49" y="148"/>
                </a:cubicBezTo>
                <a:cubicBezTo>
                  <a:pt x="47" y="147"/>
                  <a:pt x="45" y="146"/>
                  <a:pt x="44" y="145"/>
                </a:cubicBezTo>
                <a:cubicBezTo>
                  <a:pt x="44" y="145"/>
                  <a:pt x="43" y="145"/>
                  <a:pt x="43" y="145"/>
                </a:cubicBezTo>
                <a:cubicBezTo>
                  <a:pt x="41" y="144"/>
                  <a:pt x="40" y="143"/>
                  <a:pt x="38" y="142"/>
                </a:cubicBezTo>
                <a:cubicBezTo>
                  <a:pt x="38" y="142"/>
                  <a:pt x="38" y="141"/>
                  <a:pt x="37" y="141"/>
                </a:cubicBezTo>
                <a:cubicBezTo>
                  <a:pt x="36" y="140"/>
                  <a:pt x="35" y="139"/>
                  <a:pt x="34" y="139"/>
                </a:cubicBezTo>
                <a:cubicBezTo>
                  <a:pt x="33" y="138"/>
                  <a:pt x="33" y="138"/>
                  <a:pt x="33" y="138"/>
                </a:cubicBezTo>
                <a:cubicBezTo>
                  <a:pt x="47" y="128"/>
                  <a:pt x="63" y="123"/>
                  <a:pt x="80" y="123"/>
                </a:cubicBezTo>
                <a:cubicBezTo>
                  <a:pt x="97" y="123"/>
                  <a:pt x="113" y="128"/>
                  <a:pt x="127" y="138"/>
                </a:cubicBezTo>
                <a:cubicBezTo>
                  <a:pt x="127" y="138"/>
                  <a:pt x="126" y="138"/>
                  <a:pt x="126" y="139"/>
                </a:cubicBezTo>
                <a:close/>
                <a:moveTo>
                  <a:pt x="77" y="19"/>
                </a:moveTo>
                <a:cubicBezTo>
                  <a:pt x="77" y="13"/>
                  <a:pt x="77" y="13"/>
                  <a:pt x="77" y="13"/>
                </a:cubicBezTo>
                <a:cubicBezTo>
                  <a:pt x="77" y="12"/>
                  <a:pt x="79" y="11"/>
                  <a:pt x="80" y="11"/>
                </a:cubicBezTo>
                <a:cubicBezTo>
                  <a:pt x="81" y="11"/>
                  <a:pt x="83" y="12"/>
                  <a:pt x="83" y="13"/>
                </a:cubicBezTo>
                <a:cubicBezTo>
                  <a:pt x="83" y="19"/>
                  <a:pt x="83" y="19"/>
                  <a:pt x="83" y="19"/>
                </a:cubicBezTo>
                <a:cubicBezTo>
                  <a:pt x="83" y="20"/>
                  <a:pt x="81" y="21"/>
                  <a:pt x="80" y="21"/>
                </a:cubicBezTo>
                <a:cubicBezTo>
                  <a:pt x="79" y="21"/>
                  <a:pt x="77" y="20"/>
                  <a:pt x="77" y="19"/>
                </a:cubicBezTo>
                <a:close/>
                <a:moveTo>
                  <a:pt x="143" y="77"/>
                </a:moveTo>
                <a:cubicBezTo>
                  <a:pt x="148" y="77"/>
                  <a:pt x="148" y="77"/>
                  <a:pt x="148" y="77"/>
                </a:cubicBezTo>
                <a:cubicBezTo>
                  <a:pt x="149" y="77"/>
                  <a:pt x="151" y="79"/>
                  <a:pt x="151" y="80"/>
                </a:cubicBezTo>
                <a:cubicBezTo>
                  <a:pt x="151" y="81"/>
                  <a:pt x="149" y="83"/>
                  <a:pt x="148" y="83"/>
                </a:cubicBezTo>
                <a:cubicBezTo>
                  <a:pt x="143" y="83"/>
                  <a:pt x="143" y="83"/>
                  <a:pt x="143" y="83"/>
                </a:cubicBezTo>
                <a:cubicBezTo>
                  <a:pt x="141" y="83"/>
                  <a:pt x="140" y="81"/>
                  <a:pt x="140" y="80"/>
                </a:cubicBezTo>
                <a:cubicBezTo>
                  <a:pt x="140" y="79"/>
                  <a:pt x="141" y="77"/>
                  <a:pt x="143" y="77"/>
                </a:cubicBezTo>
                <a:close/>
                <a:moveTo>
                  <a:pt x="17" y="83"/>
                </a:moveTo>
                <a:cubicBezTo>
                  <a:pt x="12" y="83"/>
                  <a:pt x="12" y="83"/>
                  <a:pt x="12" y="83"/>
                </a:cubicBezTo>
                <a:cubicBezTo>
                  <a:pt x="11" y="83"/>
                  <a:pt x="9" y="81"/>
                  <a:pt x="9" y="80"/>
                </a:cubicBezTo>
                <a:cubicBezTo>
                  <a:pt x="9" y="79"/>
                  <a:pt x="11" y="77"/>
                  <a:pt x="12" y="77"/>
                </a:cubicBezTo>
                <a:cubicBezTo>
                  <a:pt x="17" y="77"/>
                  <a:pt x="17" y="77"/>
                  <a:pt x="17" y="77"/>
                </a:cubicBezTo>
                <a:cubicBezTo>
                  <a:pt x="19" y="77"/>
                  <a:pt x="20" y="79"/>
                  <a:pt x="20" y="80"/>
                </a:cubicBezTo>
                <a:cubicBezTo>
                  <a:pt x="20" y="81"/>
                  <a:pt x="19" y="83"/>
                  <a:pt x="17" y="83"/>
                </a:cubicBezTo>
                <a:close/>
                <a:moveTo>
                  <a:pt x="109" y="26"/>
                </a:moveTo>
                <a:cubicBezTo>
                  <a:pt x="112" y="21"/>
                  <a:pt x="112" y="21"/>
                  <a:pt x="112" y="21"/>
                </a:cubicBezTo>
                <a:cubicBezTo>
                  <a:pt x="112" y="20"/>
                  <a:pt x="114" y="19"/>
                  <a:pt x="115" y="20"/>
                </a:cubicBezTo>
                <a:cubicBezTo>
                  <a:pt x="117" y="21"/>
                  <a:pt x="117" y="23"/>
                  <a:pt x="116" y="24"/>
                </a:cubicBezTo>
                <a:cubicBezTo>
                  <a:pt x="114" y="28"/>
                  <a:pt x="114" y="28"/>
                  <a:pt x="114" y="28"/>
                </a:cubicBezTo>
                <a:cubicBezTo>
                  <a:pt x="113" y="29"/>
                  <a:pt x="112" y="30"/>
                  <a:pt x="111" y="30"/>
                </a:cubicBezTo>
                <a:cubicBezTo>
                  <a:pt x="111" y="30"/>
                  <a:pt x="110" y="30"/>
                  <a:pt x="110" y="29"/>
                </a:cubicBezTo>
                <a:cubicBezTo>
                  <a:pt x="109" y="29"/>
                  <a:pt x="108" y="27"/>
                  <a:pt x="109" y="26"/>
                </a:cubicBezTo>
                <a:close/>
                <a:moveTo>
                  <a:pt x="141" y="117"/>
                </a:moveTo>
                <a:cubicBezTo>
                  <a:pt x="141" y="118"/>
                  <a:pt x="140" y="118"/>
                  <a:pt x="139" y="118"/>
                </a:cubicBezTo>
                <a:cubicBezTo>
                  <a:pt x="138" y="118"/>
                  <a:pt x="138" y="118"/>
                  <a:pt x="138" y="118"/>
                </a:cubicBezTo>
                <a:cubicBezTo>
                  <a:pt x="133" y="115"/>
                  <a:pt x="133" y="115"/>
                  <a:pt x="133" y="115"/>
                </a:cubicBezTo>
                <a:cubicBezTo>
                  <a:pt x="132" y="114"/>
                  <a:pt x="131" y="113"/>
                  <a:pt x="132" y="111"/>
                </a:cubicBezTo>
                <a:cubicBezTo>
                  <a:pt x="133" y="110"/>
                  <a:pt x="134" y="110"/>
                  <a:pt x="136" y="110"/>
                </a:cubicBezTo>
                <a:cubicBezTo>
                  <a:pt x="140" y="113"/>
                  <a:pt x="140" y="113"/>
                  <a:pt x="140" y="113"/>
                </a:cubicBezTo>
                <a:cubicBezTo>
                  <a:pt x="142" y="114"/>
                  <a:pt x="142" y="115"/>
                  <a:pt x="141" y="117"/>
                </a:cubicBezTo>
                <a:close/>
                <a:moveTo>
                  <a:pt x="19" y="46"/>
                </a:moveTo>
                <a:cubicBezTo>
                  <a:pt x="20" y="45"/>
                  <a:pt x="21" y="44"/>
                  <a:pt x="22" y="45"/>
                </a:cubicBezTo>
                <a:cubicBezTo>
                  <a:pt x="27" y="48"/>
                  <a:pt x="27" y="48"/>
                  <a:pt x="27" y="48"/>
                </a:cubicBezTo>
                <a:cubicBezTo>
                  <a:pt x="28" y="48"/>
                  <a:pt x="29" y="50"/>
                  <a:pt x="28" y="51"/>
                </a:cubicBezTo>
                <a:cubicBezTo>
                  <a:pt x="28" y="52"/>
                  <a:pt x="27" y="53"/>
                  <a:pt x="26" y="53"/>
                </a:cubicBezTo>
                <a:cubicBezTo>
                  <a:pt x="25" y="53"/>
                  <a:pt x="25" y="53"/>
                  <a:pt x="24" y="52"/>
                </a:cubicBezTo>
                <a:cubicBezTo>
                  <a:pt x="20" y="50"/>
                  <a:pt x="20" y="50"/>
                  <a:pt x="20" y="50"/>
                </a:cubicBezTo>
                <a:cubicBezTo>
                  <a:pt x="19" y="49"/>
                  <a:pt x="18" y="47"/>
                  <a:pt x="19" y="46"/>
                </a:cubicBezTo>
                <a:close/>
                <a:moveTo>
                  <a:pt x="44" y="24"/>
                </a:moveTo>
                <a:cubicBezTo>
                  <a:pt x="43" y="22"/>
                  <a:pt x="43" y="21"/>
                  <a:pt x="45" y="20"/>
                </a:cubicBezTo>
                <a:cubicBezTo>
                  <a:pt x="46" y="19"/>
                  <a:pt x="48" y="20"/>
                  <a:pt x="48" y="21"/>
                </a:cubicBezTo>
                <a:cubicBezTo>
                  <a:pt x="51" y="26"/>
                  <a:pt x="51" y="26"/>
                  <a:pt x="51" y="26"/>
                </a:cubicBezTo>
                <a:cubicBezTo>
                  <a:pt x="52" y="27"/>
                  <a:pt x="51" y="29"/>
                  <a:pt x="50" y="29"/>
                </a:cubicBezTo>
                <a:cubicBezTo>
                  <a:pt x="50" y="30"/>
                  <a:pt x="49" y="30"/>
                  <a:pt x="49" y="30"/>
                </a:cubicBezTo>
                <a:cubicBezTo>
                  <a:pt x="48" y="30"/>
                  <a:pt x="47" y="29"/>
                  <a:pt x="46" y="28"/>
                </a:cubicBezTo>
                <a:lnTo>
                  <a:pt x="44" y="24"/>
                </a:lnTo>
                <a:close/>
                <a:moveTo>
                  <a:pt x="131" y="50"/>
                </a:moveTo>
                <a:cubicBezTo>
                  <a:pt x="131" y="49"/>
                  <a:pt x="131" y="47"/>
                  <a:pt x="132" y="46"/>
                </a:cubicBezTo>
                <a:cubicBezTo>
                  <a:pt x="137" y="44"/>
                  <a:pt x="137" y="44"/>
                  <a:pt x="137" y="44"/>
                </a:cubicBezTo>
                <a:cubicBezTo>
                  <a:pt x="138" y="43"/>
                  <a:pt x="140" y="43"/>
                  <a:pt x="141" y="45"/>
                </a:cubicBezTo>
                <a:cubicBezTo>
                  <a:pt x="141" y="46"/>
                  <a:pt x="141" y="48"/>
                  <a:pt x="140" y="48"/>
                </a:cubicBezTo>
                <a:cubicBezTo>
                  <a:pt x="135" y="51"/>
                  <a:pt x="135" y="51"/>
                  <a:pt x="135" y="51"/>
                </a:cubicBezTo>
                <a:cubicBezTo>
                  <a:pt x="135" y="51"/>
                  <a:pt x="134" y="51"/>
                  <a:pt x="134" y="51"/>
                </a:cubicBezTo>
                <a:cubicBezTo>
                  <a:pt x="133" y="51"/>
                  <a:pt x="132" y="51"/>
                  <a:pt x="131" y="50"/>
                </a:cubicBezTo>
                <a:close/>
                <a:moveTo>
                  <a:pt x="26" y="114"/>
                </a:moveTo>
                <a:cubicBezTo>
                  <a:pt x="22" y="116"/>
                  <a:pt x="22" y="116"/>
                  <a:pt x="22" y="116"/>
                </a:cubicBezTo>
                <a:cubicBezTo>
                  <a:pt x="21" y="117"/>
                  <a:pt x="21" y="117"/>
                  <a:pt x="20" y="117"/>
                </a:cubicBezTo>
                <a:cubicBezTo>
                  <a:pt x="20" y="117"/>
                  <a:pt x="19" y="116"/>
                  <a:pt x="18" y="115"/>
                </a:cubicBezTo>
                <a:cubicBezTo>
                  <a:pt x="17" y="114"/>
                  <a:pt x="18" y="113"/>
                  <a:pt x="19" y="112"/>
                </a:cubicBezTo>
                <a:cubicBezTo>
                  <a:pt x="24" y="109"/>
                  <a:pt x="24" y="109"/>
                  <a:pt x="24" y="109"/>
                </a:cubicBezTo>
                <a:cubicBezTo>
                  <a:pt x="25" y="108"/>
                  <a:pt x="27" y="109"/>
                  <a:pt x="27" y="110"/>
                </a:cubicBezTo>
                <a:cubicBezTo>
                  <a:pt x="28" y="111"/>
                  <a:pt x="28" y="113"/>
                  <a:pt x="26" y="114"/>
                </a:cubicBezTo>
                <a:close/>
                <a:moveTo>
                  <a:pt x="80" y="88"/>
                </a:moveTo>
                <a:cubicBezTo>
                  <a:pt x="83" y="88"/>
                  <a:pt x="86" y="87"/>
                  <a:pt x="88" y="85"/>
                </a:cubicBezTo>
                <a:cubicBezTo>
                  <a:pt x="90" y="83"/>
                  <a:pt x="91" y="80"/>
                  <a:pt x="91" y="77"/>
                </a:cubicBezTo>
                <a:cubicBezTo>
                  <a:pt x="91" y="75"/>
                  <a:pt x="90" y="74"/>
                  <a:pt x="89" y="72"/>
                </a:cubicBezTo>
                <a:cubicBezTo>
                  <a:pt x="112" y="50"/>
                  <a:pt x="112" y="50"/>
                  <a:pt x="112" y="50"/>
                </a:cubicBezTo>
                <a:cubicBezTo>
                  <a:pt x="113" y="49"/>
                  <a:pt x="113" y="47"/>
                  <a:pt x="112" y="46"/>
                </a:cubicBezTo>
                <a:cubicBezTo>
                  <a:pt x="111" y="45"/>
                  <a:pt x="109" y="45"/>
                  <a:pt x="108" y="46"/>
                </a:cubicBezTo>
                <a:cubicBezTo>
                  <a:pt x="86" y="68"/>
                  <a:pt x="86" y="68"/>
                  <a:pt x="86" y="68"/>
                </a:cubicBezTo>
                <a:cubicBezTo>
                  <a:pt x="82" y="66"/>
                  <a:pt x="76" y="66"/>
                  <a:pt x="72" y="69"/>
                </a:cubicBezTo>
                <a:cubicBezTo>
                  <a:pt x="70" y="71"/>
                  <a:pt x="69" y="74"/>
                  <a:pt x="69" y="77"/>
                </a:cubicBezTo>
                <a:cubicBezTo>
                  <a:pt x="69" y="80"/>
                  <a:pt x="70" y="83"/>
                  <a:pt x="72" y="85"/>
                </a:cubicBezTo>
                <a:cubicBezTo>
                  <a:pt x="74" y="87"/>
                  <a:pt x="77" y="88"/>
                  <a:pt x="80" y="88"/>
                </a:cubicBezTo>
                <a:close/>
                <a:moveTo>
                  <a:pt x="76" y="73"/>
                </a:moveTo>
                <a:cubicBezTo>
                  <a:pt x="77" y="72"/>
                  <a:pt x="79" y="72"/>
                  <a:pt x="80" y="72"/>
                </a:cubicBezTo>
                <a:cubicBezTo>
                  <a:pt x="81" y="72"/>
                  <a:pt x="83" y="72"/>
                  <a:pt x="84" y="73"/>
                </a:cubicBezTo>
                <a:cubicBezTo>
                  <a:pt x="85" y="74"/>
                  <a:pt x="85" y="76"/>
                  <a:pt x="85" y="77"/>
                </a:cubicBezTo>
                <a:cubicBezTo>
                  <a:pt x="85" y="78"/>
                  <a:pt x="85" y="80"/>
                  <a:pt x="84" y="81"/>
                </a:cubicBezTo>
                <a:cubicBezTo>
                  <a:pt x="82" y="83"/>
                  <a:pt x="78" y="83"/>
                  <a:pt x="76" y="81"/>
                </a:cubicBezTo>
                <a:cubicBezTo>
                  <a:pt x="75" y="80"/>
                  <a:pt x="75" y="78"/>
                  <a:pt x="75" y="77"/>
                </a:cubicBezTo>
                <a:cubicBezTo>
                  <a:pt x="75" y="76"/>
                  <a:pt x="75" y="74"/>
                  <a:pt x="76" y="7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99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V="1">
            <a:off x="7866994" y="3145907"/>
            <a:ext cx="566185" cy="566186"/>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806075" y="5215415"/>
            <a:ext cx="566185" cy="566186"/>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91326" y="3145907"/>
            <a:ext cx="566185" cy="566186"/>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796396" y="1096769"/>
            <a:ext cx="566185" cy="566186"/>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p>
            <a:fld id="{D8D877B3-D348-4611-9BDB-C5374591D951}" type="slidenum">
              <a:rPr lang="en-US" smtClean="0"/>
              <a:pPr/>
              <a:t>6</a:t>
            </a:fld>
            <a:endParaRPr lang="en-US" dirty="0"/>
          </a:p>
        </p:txBody>
      </p:sp>
      <p:sp>
        <p:nvSpPr>
          <p:cNvPr id="3" name="Arc 2"/>
          <p:cNvSpPr/>
          <p:nvPr/>
        </p:nvSpPr>
        <p:spPr>
          <a:xfrm>
            <a:off x="1939208" y="3429000"/>
            <a:ext cx="4156792" cy="4156792"/>
          </a:xfrm>
          <a:prstGeom prst="arc">
            <a:avLst/>
          </a:prstGeom>
          <a:ln>
            <a:solidFill>
              <a:schemeClr val="tx1">
                <a:alpha val="2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Oval 3"/>
          <p:cNvSpPr/>
          <p:nvPr/>
        </p:nvSpPr>
        <p:spPr>
          <a:xfrm>
            <a:off x="1669773" y="-997226"/>
            <a:ext cx="8852454" cy="8852452"/>
          </a:xfrm>
          <a:prstGeom prst="ellipse">
            <a:avLst/>
          </a:prstGeom>
          <a:no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41913" y="1374913"/>
            <a:ext cx="4108174" cy="4108174"/>
          </a:xfrm>
          <a:prstGeom prst="ellipse">
            <a:avLst/>
          </a:prstGeom>
          <a:no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03223" y="1105072"/>
            <a:ext cx="566186" cy="566186"/>
          </a:xfrm>
          <a:prstGeom prst="ellipse">
            <a:avLst/>
          </a:prstGeom>
          <a:solidFill>
            <a:schemeClr val="bg1"/>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Open Sans" charset="0"/>
                <a:ea typeface="Open Sans" charset="0"/>
                <a:cs typeface="Open Sans" charset="0"/>
              </a:rPr>
              <a:t>2</a:t>
            </a:r>
          </a:p>
        </p:txBody>
      </p:sp>
      <p:sp>
        <p:nvSpPr>
          <p:cNvPr id="7" name="Oval 6"/>
          <p:cNvSpPr/>
          <p:nvPr/>
        </p:nvSpPr>
        <p:spPr>
          <a:xfrm>
            <a:off x="5803223" y="5199994"/>
            <a:ext cx="566186" cy="566186"/>
          </a:xfrm>
          <a:prstGeom prst="ellipse">
            <a:avLst/>
          </a:prstGeom>
          <a:solidFill>
            <a:schemeClr val="bg1"/>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Open Sans" charset="0"/>
                <a:ea typeface="Open Sans" charset="0"/>
                <a:cs typeface="Open Sans" charset="0"/>
              </a:rPr>
              <a:t>4</a:t>
            </a:r>
          </a:p>
        </p:txBody>
      </p:sp>
      <p:sp>
        <p:nvSpPr>
          <p:cNvPr id="8" name="Oval 7"/>
          <p:cNvSpPr/>
          <p:nvPr/>
        </p:nvSpPr>
        <p:spPr>
          <a:xfrm>
            <a:off x="3793779" y="3145907"/>
            <a:ext cx="566186" cy="566186"/>
          </a:xfrm>
          <a:prstGeom prst="ellipse">
            <a:avLst/>
          </a:prstGeom>
          <a:solidFill>
            <a:schemeClr val="bg1"/>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Open Sans" charset="0"/>
                <a:ea typeface="Open Sans" charset="0"/>
                <a:cs typeface="Open Sans" charset="0"/>
              </a:rPr>
              <a:t>1</a:t>
            </a:r>
          </a:p>
        </p:txBody>
      </p:sp>
      <p:sp>
        <p:nvSpPr>
          <p:cNvPr id="9" name="Oval 8"/>
          <p:cNvSpPr/>
          <p:nvPr/>
        </p:nvSpPr>
        <p:spPr>
          <a:xfrm>
            <a:off x="7866994" y="3145907"/>
            <a:ext cx="566186" cy="566186"/>
          </a:xfrm>
          <a:prstGeom prst="ellipse">
            <a:avLst/>
          </a:prstGeom>
          <a:solidFill>
            <a:schemeClr val="bg1"/>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Open Sans" charset="0"/>
                <a:ea typeface="Open Sans" charset="0"/>
                <a:cs typeface="Open Sans" charset="0"/>
              </a:rPr>
              <a:t>3</a:t>
            </a:r>
          </a:p>
        </p:txBody>
      </p:sp>
      <p:sp>
        <p:nvSpPr>
          <p:cNvPr id="10" name="TextBox 9"/>
          <p:cNvSpPr txBox="1"/>
          <p:nvPr/>
        </p:nvSpPr>
        <p:spPr>
          <a:xfrm>
            <a:off x="6601295" y="1604615"/>
            <a:ext cx="2622218" cy="492443"/>
          </a:xfrm>
          <a:prstGeom prst="rect">
            <a:avLst/>
          </a:prstGeom>
          <a:noFill/>
        </p:spPr>
        <p:txBody>
          <a:bodyPr wrap="square" lIns="0" rIns="0" rtlCol="0">
            <a:spAutoFit/>
          </a:bodyPr>
          <a:lstStyle/>
          <a:p>
            <a:pPr>
              <a:lnSpc>
                <a:spcPct val="130000"/>
              </a:lnSpc>
            </a:pPr>
            <a:r>
              <a:rPr lang="en-US" sz="1000" dirty="0">
                <a:solidFill>
                  <a:schemeClr val="tx1">
                    <a:alpha val="70000"/>
                  </a:schemeClr>
                </a:solidFill>
                <a:latin typeface="Open Sans" charset="0"/>
                <a:ea typeface="Open Sans" charset="0"/>
                <a:cs typeface="Open Sans" charset="0"/>
              </a:rPr>
              <a:t>A peep at some distant orb has power to raise and purify our thoughts.</a:t>
            </a:r>
          </a:p>
        </p:txBody>
      </p:sp>
      <p:sp>
        <p:nvSpPr>
          <p:cNvPr id="11" name="TextBox 10"/>
          <p:cNvSpPr txBox="1"/>
          <p:nvPr/>
        </p:nvSpPr>
        <p:spPr>
          <a:xfrm>
            <a:off x="6601295" y="1225298"/>
            <a:ext cx="687817" cy="276999"/>
          </a:xfrm>
          <a:prstGeom prst="rect">
            <a:avLst/>
          </a:prstGeom>
          <a:noFill/>
        </p:spPr>
        <p:txBody>
          <a:bodyPr wrap="none" lIns="0" rIns="0" rtlCol="0">
            <a:spAutoFit/>
          </a:bodyPr>
          <a:lstStyle/>
          <a:p>
            <a:r>
              <a:rPr lang="en-US" sz="1200" b="1" dirty="0">
                <a:latin typeface="Open Sans" charset="0"/>
                <a:ea typeface="Open Sans" charset="0"/>
                <a:cs typeface="Open Sans" charset="0"/>
              </a:rPr>
              <a:t>DEVELOP</a:t>
            </a:r>
          </a:p>
        </p:txBody>
      </p:sp>
      <p:sp>
        <p:nvSpPr>
          <p:cNvPr id="12" name="TextBox 11"/>
          <p:cNvSpPr txBox="1"/>
          <p:nvPr/>
        </p:nvSpPr>
        <p:spPr>
          <a:xfrm>
            <a:off x="8600288" y="3632725"/>
            <a:ext cx="2622218" cy="492443"/>
          </a:xfrm>
          <a:prstGeom prst="rect">
            <a:avLst/>
          </a:prstGeom>
          <a:noFill/>
        </p:spPr>
        <p:txBody>
          <a:bodyPr wrap="square" lIns="0" rIns="0" rtlCol="0">
            <a:spAutoFit/>
          </a:bodyPr>
          <a:lstStyle/>
          <a:p>
            <a:pPr>
              <a:lnSpc>
                <a:spcPct val="130000"/>
              </a:lnSpc>
            </a:pPr>
            <a:r>
              <a:rPr lang="en-US" sz="1000" dirty="0">
                <a:solidFill>
                  <a:schemeClr val="tx1">
                    <a:alpha val="70000"/>
                  </a:schemeClr>
                </a:solidFill>
                <a:latin typeface="Open Sans" charset="0"/>
                <a:ea typeface="Open Sans" charset="0"/>
                <a:cs typeface="Open Sans" charset="0"/>
              </a:rPr>
              <a:t>A peep at some distant orb has power to raise and purify our thoughts.</a:t>
            </a:r>
          </a:p>
        </p:txBody>
      </p:sp>
      <p:sp>
        <p:nvSpPr>
          <p:cNvPr id="13" name="TextBox 12"/>
          <p:cNvSpPr txBox="1"/>
          <p:nvPr/>
        </p:nvSpPr>
        <p:spPr>
          <a:xfrm>
            <a:off x="8600288" y="3253408"/>
            <a:ext cx="649217" cy="276999"/>
          </a:xfrm>
          <a:prstGeom prst="rect">
            <a:avLst/>
          </a:prstGeom>
          <a:noFill/>
        </p:spPr>
        <p:txBody>
          <a:bodyPr wrap="none" lIns="0" rIns="0" rtlCol="0">
            <a:spAutoFit/>
          </a:bodyPr>
          <a:lstStyle/>
          <a:p>
            <a:r>
              <a:rPr lang="en-US" sz="1200" b="1" dirty="0">
                <a:latin typeface="Open Sans" charset="0"/>
                <a:ea typeface="Open Sans" charset="0"/>
                <a:cs typeface="Open Sans" charset="0"/>
              </a:rPr>
              <a:t>LAUNCH</a:t>
            </a:r>
          </a:p>
        </p:txBody>
      </p:sp>
      <p:sp>
        <p:nvSpPr>
          <p:cNvPr id="14" name="TextBox 13"/>
          <p:cNvSpPr txBox="1"/>
          <p:nvPr/>
        </p:nvSpPr>
        <p:spPr>
          <a:xfrm>
            <a:off x="1661002" y="3632725"/>
            <a:ext cx="1987712" cy="692497"/>
          </a:xfrm>
          <a:prstGeom prst="rect">
            <a:avLst/>
          </a:prstGeom>
          <a:noFill/>
        </p:spPr>
        <p:txBody>
          <a:bodyPr wrap="square" lIns="0" rIns="0" rtlCol="0">
            <a:spAutoFit/>
          </a:bodyPr>
          <a:lstStyle/>
          <a:p>
            <a:pPr algn="r">
              <a:lnSpc>
                <a:spcPct val="130000"/>
              </a:lnSpc>
            </a:pPr>
            <a:r>
              <a:rPr lang="en-US" sz="1000" dirty="0">
                <a:solidFill>
                  <a:schemeClr val="tx1">
                    <a:alpha val="70000"/>
                  </a:schemeClr>
                </a:solidFill>
                <a:latin typeface="Open Sans" charset="0"/>
                <a:ea typeface="Open Sans" charset="0"/>
                <a:cs typeface="Open Sans" charset="0"/>
              </a:rPr>
              <a:t>A peep at some distant orb has power to raise and purify </a:t>
            </a:r>
            <a:r>
              <a:rPr lang="en-US" sz="1000">
                <a:solidFill>
                  <a:schemeClr val="tx1">
                    <a:alpha val="70000"/>
                  </a:schemeClr>
                </a:solidFill>
                <a:latin typeface="Open Sans" charset="0"/>
                <a:ea typeface="Open Sans" charset="0"/>
                <a:cs typeface="Open Sans" charset="0"/>
              </a:rPr>
              <a:t>our thoughts.</a:t>
            </a:r>
            <a:endParaRPr lang="en-US" sz="1000" dirty="0">
              <a:solidFill>
                <a:schemeClr val="tx1">
                  <a:alpha val="70000"/>
                </a:schemeClr>
              </a:solidFill>
              <a:latin typeface="Open Sans" charset="0"/>
              <a:ea typeface="Open Sans" charset="0"/>
              <a:cs typeface="Open Sans" charset="0"/>
            </a:endParaRPr>
          </a:p>
        </p:txBody>
      </p:sp>
      <p:sp>
        <p:nvSpPr>
          <p:cNvPr id="15" name="TextBox 14"/>
          <p:cNvSpPr txBox="1"/>
          <p:nvPr/>
        </p:nvSpPr>
        <p:spPr>
          <a:xfrm>
            <a:off x="3291245" y="3253408"/>
            <a:ext cx="357469" cy="276999"/>
          </a:xfrm>
          <a:prstGeom prst="rect">
            <a:avLst/>
          </a:prstGeom>
          <a:noFill/>
        </p:spPr>
        <p:txBody>
          <a:bodyPr wrap="none" lIns="0" rIns="0" rtlCol="0">
            <a:spAutoFit/>
          </a:bodyPr>
          <a:lstStyle/>
          <a:p>
            <a:pPr algn="r"/>
            <a:r>
              <a:rPr lang="en-US" sz="1200" b="1" dirty="0">
                <a:latin typeface="Open Sans" charset="0"/>
                <a:ea typeface="Open Sans" charset="0"/>
                <a:cs typeface="Open Sans" charset="0"/>
              </a:rPr>
              <a:t>IDEA</a:t>
            </a:r>
          </a:p>
        </p:txBody>
      </p:sp>
      <p:sp>
        <p:nvSpPr>
          <p:cNvPr id="16" name="TextBox 15"/>
          <p:cNvSpPr txBox="1"/>
          <p:nvPr/>
        </p:nvSpPr>
        <p:spPr>
          <a:xfrm>
            <a:off x="6601295" y="5727096"/>
            <a:ext cx="2622218" cy="492443"/>
          </a:xfrm>
          <a:prstGeom prst="rect">
            <a:avLst/>
          </a:prstGeom>
          <a:noFill/>
        </p:spPr>
        <p:txBody>
          <a:bodyPr wrap="square" lIns="0" rIns="0" rtlCol="0">
            <a:spAutoFit/>
          </a:bodyPr>
          <a:lstStyle/>
          <a:p>
            <a:pPr>
              <a:lnSpc>
                <a:spcPct val="130000"/>
              </a:lnSpc>
            </a:pPr>
            <a:r>
              <a:rPr lang="en-US" sz="1000" dirty="0">
                <a:solidFill>
                  <a:schemeClr val="tx1">
                    <a:alpha val="70000"/>
                  </a:schemeClr>
                </a:solidFill>
                <a:latin typeface="Open Sans" charset="0"/>
                <a:ea typeface="Open Sans" charset="0"/>
                <a:cs typeface="Open Sans" charset="0"/>
              </a:rPr>
              <a:t>A peep at some distant orb has power to raise and purify our thoughts.</a:t>
            </a:r>
          </a:p>
        </p:txBody>
      </p:sp>
      <p:sp>
        <p:nvSpPr>
          <p:cNvPr id="17" name="TextBox 16"/>
          <p:cNvSpPr txBox="1"/>
          <p:nvPr/>
        </p:nvSpPr>
        <p:spPr>
          <a:xfrm>
            <a:off x="6601295" y="5347779"/>
            <a:ext cx="573875" cy="276999"/>
          </a:xfrm>
          <a:prstGeom prst="rect">
            <a:avLst/>
          </a:prstGeom>
          <a:noFill/>
        </p:spPr>
        <p:txBody>
          <a:bodyPr wrap="none" lIns="0" rIns="0" rtlCol="0">
            <a:spAutoFit/>
          </a:bodyPr>
          <a:lstStyle/>
          <a:p>
            <a:r>
              <a:rPr lang="en-US" sz="1200" b="1" dirty="0">
                <a:latin typeface="Open Sans" charset="0"/>
                <a:ea typeface="Open Sans" charset="0"/>
                <a:cs typeface="Open Sans" charset="0"/>
              </a:rPr>
              <a:t>DESIGN</a:t>
            </a:r>
          </a:p>
        </p:txBody>
      </p:sp>
      <p:sp>
        <p:nvSpPr>
          <p:cNvPr id="18" name="Oval 17"/>
          <p:cNvSpPr/>
          <p:nvPr/>
        </p:nvSpPr>
        <p:spPr>
          <a:xfrm>
            <a:off x="5078777" y="2422339"/>
            <a:ext cx="2001078" cy="20010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0" rtlCol="0" anchor="ctr"/>
          <a:lstStyle/>
          <a:p>
            <a:pPr algn="ctr"/>
            <a:r>
              <a:rPr lang="en-US" sz="1200" b="1" dirty="0">
                <a:latin typeface="Open Sans" charset="0"/>
                <a:ea typeface="Open Sans" charset="0"/>
                <a:cs typeface="Open Sans" charset="0"/>
              </a:rPr>
              <a:t>TITLE HERE</a:t>
            </a:r>
          </a:p>
        </p:txBody>
      </p:sp>
      <p:sp>
        <p:nvSpPr>
          <p:cNvPr id="19" name="Freeform 1361"/>
          <p:cNvSpPr>
            <a:spLocks noEditPoints="1"/>
          </p:cNvSpPr>
          <p:nvPr/>
        </p:nvSpPr>
        <p:spPr bwMode="auto">
          <a:xfrm>
            <a:off x="5828106" y="2901832"/>
            <a:ext cx="546100" cy="550863"/>
          </a:xfrm>
          <a:custGeom>
            <a:avLst/>
            <a:gdLst>
              <a:gd name="T0" fmla="*/ 80 w 160"/>
              <a:gd name="T1" fmla="*/ 121 h 160"/>
              <a:gd name="T2" fmla="*/ 80 w 160"/>
              <a:gd name="T3" fmla="*/ 116 h 160"/>
              <a:gd name="T4" fmla="*/ 116 w 160"/>
              <a:gd name="T5" fmla="*/ 80 h 160"/>
              <a:gd name="T6" fmla="*/ 146 w 160"/>
              <a:gd name="T7" fmla="*/ 62 h 160"/>
              <a:gd name="T8" fmla="*/ 146 w 160"/>
              <a:gd name="T9" fmla="*/ 36 h 160"/>
              <a:gd name="T10" fmla="*/ 118 w 160"/>
              <a:gd name="T11" fmla="*/ 17 h 160"/>
              <a:gd name="T12" fmla="*/ 98 w 160"/>
              <a:gd name="T13" fmla="*/ 8 h 160"/>
              <a:gd name="T14" fmla="*/ 62 w 160"/>
              <a:gd name="T15" fmla="*/ 8 h 160"/>
              <a:gd name="T16" fmla="*/ 42 w 160"/>
              <a:gd name="T17" fmla="*/ 17 h 160"/>
              <a:gd name="T18" fmla="*/ 14 w 160"/>
              <a:gd name="T19" fmla="*/ 36 h 160"/>
              <a:gd name="T20" fmla="*/ 14 w 160"/>
              <a:gd name="T21" fmla="*/ 62 h 160"/>
              <a:gd name="T22" fmla="*/ 0 w 160"/>
              <a:gd name="T23" fmla="*/ 90 h 160"/>
              <a:gd name="T24" fmla="*/ 21 w 160"/>
              <a:gd name="T25" fmla="*/ 114 h 160"/>
              <a:gd name="T26" fmla="*/ 17 w 160"/>
              <a:gd name="T27" fmla="*/ 130 h 160"/>
              <a:gd name="T28" fmla="*/ 46 w 160"/>
              <a:gd name="T29" fmla="*/ 139 h 160"/>
              <a:gd name="T30" fmla="*/ 70 w 160"/>
              <a:gd name="T31" fmla="*/ 160 h 160"/>
              <a:gd name="T32" fmla="*/ 98 w 160"/>
              <a:gd name="T33" fmla="*/ 146 h 160"/>
              <a:gd name="T34" fmla="*/ 130 w 160"/>
              <a:gd name="T35" fmla="*/ 143 h 160"/>
              <a:gd name="T36" fmla="*/ 143 w 160"/>
              <a:gd name="T37" fmla="*/ 118 h 160"/>
              <a:gd name="T38" fmla="*/ 152 w 160"/>
              <a:gd name="T39" fmla="*/ 98 h 160"/>
              <a:gd name="T40" fmla="*/ 152 w 160"/>
              <a:gd name="T41" fmla="*/ 62 h 160"/>
              <a:gd name="T42" fmla="*/ 141 w 160"/>
              <a:gd name="T43" fmla="*/ 92 h 160"/>
              <a:gd name="T44" fmla="*/ 132 w 160"/>
              <a:gd name="T45" fmla="*/ 115 h 160"/>
              <a:gd name="T46" fmla="*/ 126 w 160"/>
              <a:gd name="T47" fmla="*/ 139 h 160"/>
              <a:gd name="T48" fmla="*/ 113 w 160"/>
              <a:gd name="T49" fmla="*/ 133 h 160"/>
              <a:gd name="T50" fmla="*/ 92 w 160"/>
              <a:gd name="T51" fmla="*/ 152 h 160"/>
              <a:gd name="T52" fmla="*/ 68 w 160"/>
              <a:gd name="T53" fmla="*/ 152 h 160"/>
              <a:gd name="T54" fmla="*/ 47 w 160"/>
              <a:gd name="T55" fmla="*/ 133 h 160"/>
              <a:gd name="T56" fmla="*/ 34 w 160"/>
              <a:gd name="T57" fmla="*/ 139 h 160"/>
              <a:gd name="T58" fmla="*/ 28 w 160"/>
              <a:gd name="T59" fmla="*/ 115 h 160"/>
              <a:gd name="T60" fmla="*/ 19 w 160"/>
              <a:gd name="T61" fmla="*/ 92 h 160"/>
              <a:gd name="T62" fmla="*/ 6 w 160"/>
              <a:gd name="T63" fmla="*/ 70 h 160"/>
              <a:gd name="T64" fmla="*/ 19 w 160"/>
              <a:gd name="T65" fmla="*/ 66 h 160"/>
              <a:gd name="T66" fmla="*/ 21 w 160"/>
              <a:gd name="T67" fmla="*/ 38 h 160"/>
              <a:gd name="T68" fmla="*/ 38 w 160"/>
              <a:gd name="T69" fmla="*/ 21 h 160"/>
              <a:gd name="T70" fmla="*/ 66 w 160"/>
              <a:gd name="T71" fmla="*/ 19 h 160"/>
              <a:gd name="T72" fmla="*/ 70 w 160"/>
              <a:gd name="T73" fmla="*/ 6 h 160"/>
              <a:gd name="T74" fmla="*/ 92 w 160"/>
              <a:gd name="T75" fmla="*/ 19 h 160"/>
              <a:gd name="T76" fmla="*/ 115 w 160"/>
              <a:gd name="T77" fmla="*/ 28 h 160"/>
              <a:gd name="T78" fmla="*/ 139 w 160"/>
              <a:gd name="T79" fmla="*/ 34 h 160"/>
              <a:gd name="T80" fmla="*/ 133 w 160"/>
              <a:gd name="T81" fmla="*/ 47 h 160"/>
              <a:gd name="T82" fmla="*/ 152 w 160"/>
              <a:gd name="T83" fmla="*/ 68 h 160"/>
              <a:gd name="T84" fmla="*/ 80 w 160"/>
              <a:gd name="T85" fmla="*/ 50 h 160"/>
              <a:gd name="T86" fmla="*/ 110 w 160"/>
              <a:gd name="T87" fmla="*/ 80 h 160"/>
              <a:gd name="T88" fmla="*/ 56 w 160"/>
              <a:gd name="T89" fmla="*/ 80 h 160"/>
              <a:gd name="T90" fmla="*/ 80 w 160"/>
              <a:gd name="T91"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160">
                <a:moveTo>
                  <a:pt x="80" y="39"/>
                </a:moveTo>
                <a:cubicBezTo>
                  <a:pt x="57" y="39"/>
                  <a:pt x="39" y="57"/>
                  <a:pt x="39" y="80"/>
                </a:cubicBezTo>
                <a:cubicBezTo>
                  <a:pt x="39" y="103"/>
                  <a:pt x="57" y="121"/>
                  <a:pt x="80" y="121"/>
                </a:cubicBezTo>
                <a:cubicBezTo>
                  <a:pt x="103" y="121"/>
                  <a:pt x="121" y="103"/>
                  <a:pt x="121" y="80"/>
                </a:cubicBezTo>
                <a:cubicBezTo>
                  <a:pt x="121" y="57"/>
                  <a:pt x="103" y="39"/>
                  <a:pt x="80" y="39"/>
                </a:cubicBezTo>
                <a:close/>
                <a:moveTo>
                  <a:pt x="80" y="116"/>
                </a:moveTo>
                <a:cubicBezTo>
                  <a:pt x="60" y="116"/>
                  <a:pt x="44" y="100"/>
                  <a:pt x="44" y="80"/>
                </a:cubicBezTo>
                <a:cubicBezTo>
                  <a:pt x="44" y="60"/>
                  <a:pt x="60" y="44"/>
                  <a:pt x="80" y="44"/>
                </a:cubicBezTo>
                <a:cubicBezTo>
                  <a:pt x="100" y="44"/>
                  <a:pt x="116" y="60"/>
                  <a:pt x="116" y="80"/>
                </a:cubicBezTo>
                <a:cubicBezTo>
                  <a:pt x="116" y="100"/>
                  <a:pt x="100" y="116"/>
                  <a:pt x="80" y="116"/>
                </a:cubicBezTo>
                <a:close/>
                <a:moveTo>
                  <a:pt x="152" y="62"/>
                </a:moveTo>
                <a:cubicBezTo>
                  <a:pt x="146" y="62"/>
                  <a:pt x="146" y="62"/>
                  <a:pt x="146" y="62"/>
                </a:cubicBezTo>
                <a:cubicBezTo>
                  <a:pt x="144" y="57"/>
                  <a:pt x="142" y="51"/>
                  <a:pt x="139" y="46"/>
                </a:cubicBezTo>
                <a:cubicBezTo>
                  <a:pt x="143" y="42"/>
                  <a:pt x="143" y="42"/>
                  <a:pt x="143" y="42"/>
                </a:cubicBezTo>
                <a:cubicBezTo>
                  <a:pt x="145" y="40"/>
                  <a:pt x="146" y="38"/>
                  <a:pt x="146" y="36"/>
                </a:cubicBezTo>
                <a:cubicBezTo>
                  <a:pt x="146" y="34"/>
                  <a:pt x="145" y="32"/>
                  <a:pt x="143" y="30"/>
                </a:cubicBezTo>
                <a:cubicBezTo>
                  <a:pt x="130" y="17"/>
                  <a:pt x="130" y="17"/>
                  <a:pt x="130" y="17"/>
                </a:cubicBezTo>
                <a:cubicBezTo>
                  <a:pt x="127" y="14"/>
                  <a:pt x="121" y="14"/>
                  <a:pt x="118" y="17"/>
                </a:cubicBezTo>
                <a:cubicBezTo>
                  <a:pt x="114" y="21"/>
                  <a:pt x="114" y="21"/>
                  <a:pt x="114" y="21"/>
                </a:cubicBezTo>
                <a:cubicBezTo>
                  <a:pt x="109" y="18"/>
                  <a:pt x="103" y="16"/>
                  <a:pt x="98" y="14"/>
                </a:cubicBezTo>
                <a:cubicBezTo>
                  <a:pt x="98" y="8"/>
                  <a:pt x="98" y="8"/>
                  <a:pt x="98" y="8"/>
                </a:cubicBezTo>
                <a:cubicBezTo>
                  <a:pt x="98" y="4"/>
                  <a:pt x="94" y="0"/>
                  <a:pt x="90" y="0"/>
                </a:cubicBezTo>
                <a:cubicBezTo>
                  <a:pt x="70" y="0"/>
                  <a:pt x="70" y="0"/>
                  <a:pt x="70" y="0"/>
                </a:cubicBezTo>
                <a:cubicBezTo>
                  <a:pt x="66" y="0"/>
                  <a:pt x="62" y="4"/>
                  <a:pt x="62" y="8"/>
                </a:cubicBezTo>
                <a:cubicBezTo>
                  <a:pt x="62" y="14"/>
                  <a:pt x="62" y="14"/>
                  <a:pt x="62" y="14"/>
                </a:cubicBezTo>
                <a:cubicBezTo>
                  <a:pt x="57" y="16"/>
                  <a:pt x="51" y="18"/>
                  <a:pt x="46" y="21"/>
                </a:cubicBezTo>
                <a:cubicBezTo>
                  <a:pt x="42" y="17"/>
                  <a:pt x="42" y="17"/>
                  <a:pt x="42" y="17"/>
                </a:cubicBezTo>
                <a:cubicBezTo>
                  <a:pt x="39" y="14"/>
                  <a:pt x="33" y="14"/>
                  <a:pt x="30" y="17"/>
                </a:cubicBezTo>
                <a:cubicBezTo>
                  <a:pt x="17" y="30"/>
                  <a:pt x="17" y="30"/>
                  <a:pt x="17" y="30"/>
                </a:cubicBezTo>
                <a:cubicBezTo>
                  <a:pt x="15" y="32"/>
                  <a:pt x="14" y="34"/>
                  <a:pt x="14" y="36"/>
                </a:cubicBezTo>
                <a:cubicBezTo>
                  <a:pt x="14" y="38"/>
                  <a:pt x="15" y="40"/>
                  <a:pt x="17" y="42"/>
                </a:cubicBezTo>
                <a:cubicBezTo>
                  <a:pt x="21" y="46"/>
                  <a:pt x="21" y="46"/>
                  <a:pt x="21" y="46"/>
                </a:cubicBezTo>
                <a:cubicBezTo>
                  <a:pt x="18" y="51"/>
                  <a:pt x="16" y="57"/>
                  <a:pt x="14" y="62"/>
                </a:cubicBezTo>
                <a:cubicBezTo>
                  <a:pt x="8" y="62"/>
                  <a:pt x="8" y="62"/>
                  <a:pt x="8" y="62"/>
                </a:cubicBezTo>
                <a:cubicBezTo>
                  <a:pt x="4" y="62"/>
                  <a:pt x="0" y="66"/>
                  <a:pt x="0" y="70"/>
                </a:cubicBezTo>
                <a:cubicBezTo>
                  <a:pt x="0" y="90"/>
                  <a:pt x="0" y="90"/>
                  <a:pt x="0" y="90"/>
                </a:cubicBezTo>
                <a:cubicBezTo>
                  <a:pt x="0" y="94"/>
                  <a:pt x="4" y="98"/>
                  <a:pt x="8" y="98"/>
                </a:cubicBezTo>
                <a:cubicBezTo>
                  <a:pt x="14" y="98"/>
                  <a:pt x="14" y="98"/>
                  <a:pt x="14" y="98"/>
                </a:cubicBezTo>
                <a:cubicBezTo>
                  <a:pt x="16" y="103"/>
                  <a:pt x="18" y="109"/>
                  <a:pt x="21" y="114"/>
                </a:cubicBezTo>
                <a:cubicBezTo>
                  <a:pt x="17" y="118"/>
                  <a:pt x="17" y="118"/>
                  <a:pt x="17" y="118"/>
                </a:cubicBezTo>
                <a:cubicBezTo>
                  <a:pt x="15" y="120"/>
                  <a:pt x="14" y="122"/>
                  <a:pt x="14" y="124"/>
                </a:cubicBezTo>
                <a:cubicBezTo>
                  <a:pt x="14" y="126"/>
                  <a:pt x="15" y="128"/>
                  <a:pt x="17" y="130"/>
                </a:cubicBezTo>
                <a:cubicBezTo>
                  <a:pt x="30" y="143"/>
                  <a:pt x="30" y="143"/>
                  <a:pt x="30" y="143"/>
                </a:cubicBezTo>
                <a:cubicBezTo>
                  <a:pt x="33" y="146"/>
                  <a:pt x="39" y="146"/>
                  <a:pt x="42" y="143"/>
                </a:cubicBezTo>
                <a:cubicBezTo>
                  <a:pt x="46" y="139"/>
                  <a:pt x="46" y="139"/>
                  <a:pt x="46" y="139"/>
                </a:cubicBezTo>
                <a:cubicBezTo>
                  <a:pt x="51" y="142"/>
                  <a:pt x="57" y="144"/>
                  <a:pt x="62" y="146"/>
                </a:cubicBezTo>
                <a:cubicBezTo>
                  <a:pt x="62" y="152"/>
                  <a:pt x="62" y="152"/>
                  <a:pt x="62" y="152"/>
                </a:cubicBezTo>
                <a:cubicBezTo>
                  <a:pt x="62" y="156"/>
                  <a:pt x="66" y="160"/>
                  <a:pt x="70" y="160"/>
                </a:cubicBezTo>
                <a:cubicBezTo>
                  <a:pt x="90" y="160"/>
                  <a:pt x="90" y="160"/>
                  <a:pt x="90" y="160"/>
                </a:cubicBezTo>
                <a:cubicBezTo>
                  <a:pt x="94" y="160"/>
                  <a:pt x="98" y="156"/>
                  <a:pt x="98" y="152"/>
                </a:cubicBezTo>
                <a:cubicBezTo>
                  <a:pt x="98" y="146"/>
                  <a:pt x="98" y="146"/>
                  <a:pt x="98" y="146"/>
                </a:cubicBezTo>
                <a:cubicBezTo>
                  <a:pt x="103" y="144"/>
                  <a:pt x="109" y="142"/>
                  <a:pt x="114" y="139"/>
                </a:cubicBezTo>
                <a:cubicBezTo>
                  <a:pt x="118" y="143"/>
                  <a:pt x="118" y="143"/>
                  <a:pt x="118" y="143"/>
                </a:cubicBezTo>
                <a:cubicBezTo>
                  <a:pt x="121" y="146"/>
                  <a:pt x="127" y="146"/>
                  <a:pt x="130" y="143"/>
                </a:cubicBezTo>
                <a:cubicBezTo>
                  <a:pt x="143" y="130"/>
                  <a:pt x="143" y="130"/>
                  <a:pt x="143" y="130"/>
                </a:cubicBezTo>
                <a:cubicBezTo>
                  <a:pt x="145" y="128"/>
                  <a:pt x="146" y="126"/>
                  <a:pt x="146" y="124"/>
                </a:cubicBezTo>
                <a:cubicBezTo>
                  <a:pt x="146" y="122"/>
                  <a:pt x="145" y="120"/>
                  <a:pt x="143" y="118"/>
                </a:cubicBezTo>
                <a:cubicBezTo>
                  <a:pt x="139" y="114"/>
                  <a:pt x="139" y="114"/>
                  <a:pt x="139" y="114"/>
                </a:cubicBezTo>
                <a:cubicBezTo>
                  <a:pt x="142" y="109"/>
                  <a:pt x="144" y="103"/>
                  <a:pt x="146" y="98"/>
                </a:cubicBezTo>
                <a:cubicBezTo>
                  <a:pt x="152" y="98"/>
                  <a:pt x="152" y="98"/>
                  <a:pt x="152" y="98"/>
                </a:cubicBezTo>
                <a:cubicBezTo>
                  <a:pt x="156" y="98"/>
                  <a:pt x="160" y="94"/>
                  <a:pt x="160" y="90"/>
                </a:cubicBezTo>
                <a:cubicBezTo>
                  <a:pt x="160" y="70"/>
                  <a:pt x="160" y="70"/>
                  <a:pt x="160" y="70"/>
                </a:cubicBezTo>
                <a:cubicBezTo>
                  <a:pt x="160" y="66"/>
                  <a:pt x="156" y="62"/>
                  <a:pt x="152" y="62"/>
                </a:cubicBezTo>
                <a:close/>
                <a:moveTo>
                  <a:pt x="154" y="90"/>
                </a:moveTo>
                <a:cubicBezTo>
                  <a:pt x="154" y="91"/>
                  <a:pt x="153" y="92"/>
                  <a:pt x="152" y="92"/>
                </a:cubicBezTo>
                <a:cubicBezTo>
                  <a:pt x="141" y="92"/>
                  <a:pt x="141" y="92"/>
                  <a:pt x="141" y="92"/>
                </a:cubicBezTo>
                <a:cubicBezTo>
                  <a:pt x="141" y="94"/>
                  <a:pt x="141" y="94"/>
                  <a:pt x="141" y="94"/>
                </a:cubicBezTo>
                <a:cubicBezTo>
                  <a:pt x="139" y="101"/>
                  <a:pt x="136" y="107"/>
                  <a:pt x="133" y="113"/>
                </a:cubicBezTo>
                <a:cubicBezTo>
                  <a:pt x="132" y="115"/>
                  <a:pt x="132" y="115"/>
                  <a:pt x="132" y="115"/>
                </a:cubicBezTo>
                <a:cubicBezTo>
                  <a:pt x="139" y="122"/>
                  <a:pt x="139" y="122"/>
                  <a:pt x="139" y="122"/>
                </a:cubicBezTo>
                <a:cubicBezTo>
                  <a:pt x="140" y="123"/>
                  <a:pt x="140" y="125"/>
                  <a:pt x="139" y="126"/>
                </a:cubicBezTo>
                <a:cubicBezTo>
                  <a:pt x="126" y="139"/>
                  <a:pt x="126" y="139"/>
                  <a:pt x="126" y="139"/>
                </a:cubicBezTo>
                <a:cubicBezTo>
                  <a:pt x="125" y="140"/>
                  <a:pt x="123" y="140"/>
                  <a:pt x="122" y="139"/>
                </a:cubicBezTo>
                <a:cubicBezTo>
                  <a:pt x="115" y="132"/>
                  <a:pt x="115" y="132"/>
                  <a:pt x="115" y="132"/>
                </a:cubicBezTo>
                <a:cubicBezTo>
                  <a:pt x="113" y="133"/>
                  <a:pt x="113" y="133"/>
                  <a:pt x="113" y="133"/>
                </a:cubicBezTo>
                <a:cubicBezTo>
                  <a:pt x="107" y="136"/>
                  <a:pt x="101" y="139"/>
                  <a:pt x="94" y="141"/>
                </a:cubicBezTo>
                <a:cubicBezTo>
                  <a:pt x="92" y="141"/>
                  <a:pt x="92" y="141"/>
                  <a:pt x="92" y="141"/>
                </a:cubicBezTo>
                <a:cubicBezTo>
                  <a:pt x="92" y="152"/>
                  <a:pt x="92" y="152"/>
                  <a:pt x="92" y="152"/>
                </a:cubicBezTo>
                <a:cubicBezTo>
                  <a:pt x="92" y="153"/>
                  <a:pt x="91" y="154"/>
                  <a:pt x="90" y="154"/>
                </a:cubicBezTo>
                <a:cubicBezTo>
                  <a:pt x="70" y="154"/>
                  <a:pt x="70" y="154"/>
                  <a:pt x="70" y="154"/>
                </a:cubicBezTo>
                <a:cubicBezTo>
                  <a:pt x="69" y="154"/>
                  <a:pt x="68" y="153"/>
                  <a:pt x="68" y="152"/>
                </a:cubicBezTo>
                <a:cubicBezTo>
                  <a:pt x="68" y="141"/>
                  <a:pt x="68" y="141"/>
                  <a:pt x="68" y="141"/>
                </a:cubicBezTo>
                <a:cubicBezTo>
                  <a:pt x="66" y="141"/>
                  <a:pt x="66" y="141"/>
                  <a:pt x="66" y="141"/>
                </a:cubicBezTo>
                <a:cubicBezTo>
                  <a:pt x="59" y="139"/>
                  <a:pt x="53" y="136"/>
                  <a:pt x="47" y="133"/>
                </a:cubicBezTo>
                <a:cubicBezTo>
                  <a:pt x="45" y="132"/>
                  <a:pt x="45" y="132"/>
                  <a:pt x="45" y="132"/>
                </a:cubicBezTo>
                <a:cubicBezTo>
                  <a:pt x="38" y="139"/>
                  <a:pt x="38" y="139"/>
                  <a:pt x="38" y="139"/>
                </a:cubicBezTo>
                <a:cubicBezTo>
                  <a:pt x="37" y="140"/>
                  <a:pt x="35" y="140"/>
                  <a:pt x="34" y="139"/>
                </a:cubicBezTo>
                <a:cubicBezTo>
                  <a:pt x="21" y="126"/>
                  <a:pt x="21" y="126"/>
                  <a:pt x="21" y="126"/>
                </a:cubicBezTo>
                <a:cubicBezTo>
                  <a:pt x="20" y="125"/>
                  <a:pt x="20" y="123"/>
                  <a:pt x="21" y="122"/>
                </a:cubicBezTo>
                <a:cubicBezTo>
                  <a:pt x="28" y="115"/>
                  <a:pt x="28" y="115"/>
                  <a:pt x="28" y="115"/>
                </a:cubicBezTo>
                <a:cubicBezTo>
                  <a:pt x="27" y="113"/>
                  <a:pt x="27" y="113"/>
                  <a:pt x="27" y="113"/>
                </a:cubicBezTo>
                <a:cubicBezTo>
                  <a:pt x="24" y="107"/>
                  <a:pt x="21" y="101"/>
                  <a:pt x="19" y="94"/>
                </a:cubicBezTo>
                <a:cubicBezTo>
                  <a:pt x="19" y="92"/>
                  <a:pt x="19" y="92"/>
                  <a:pt x="19" y="92"/>
                </a:cubicBezTo>
                <a:cubicBezTo>
                  <a:pt x="8" y="92"/>
                  <a:pt x="8" y="92"/>
                  <a:pt x="8" y="92"/>
                </a:cubicBezTo>
                <a:cubicBezTo>
                  <a:pt x="7" y="92"/>
                  <a:pt x="6" y="91"/>
                  <a:pt x="6" y="90"/>
                </a:cubicBezTo>
                <a:cubicBezTo>
                  <a:pt x="6" y="70"/>
                  <a:pt x="6" y="70"/>
                  <a:pt x="6" y="70"/>
                </a:cubicBezTo>
                <a:cubicBezTo>
                  <a:pt x="6" y="69"/>
                  <a:pt x="7" y="68"/>
                  <a:pt x="8" y="68"/>
                </a:cubicBezTo>
                <a:cubicBezTo>
                  <a:pt x="19" y="68"/>
                  <a:pt x="19" y="68"/>
                  <a:pt x="19" y="68"/>
                </a:cubicBezTo>
                <a:cubicBezTo>
                  <a:pt x="19" y="66"/>
                  <a:pt x="19" y="66"/>
                  <a:pt x="19" y="66"/>
                </a:cubicBezTo>
                <a:cubicBezTo>
                  <a:pt x="21" y="59"/>
                  <a:pt x="24" y="53"/>
                  <a:pt x="27" y="47"/>
                </a:cubicBezTo>
                <a:cubicBezTo>
                  <a:pt x="28" y="45"/>
                  <a:pt x="28" y="45"/>
                  <a:pt x="28" y="45"/>
                </a:cubicBezTo>
                <a:cubicBezTo>
                  <a:pt x="21" y="38"/>
                  <a:pt x="21" y="38"/>
                  <a:pt x="21" y="38"/>
                </a:cubicBezTo>
                <a:cubicBezTo>
                  <a:pt x="20" y="37"/>
                  <a:pt x="20" y="35"/>
                  <a:pt x="21" y="34"/>
                </a:cubicBezTo>
                <a:cubicBezTo>
                  <a:pt x="34" y="21"/>
                  <a:pt x="34" y="21"/>
                  <a:pt x="34" y="21"/>
                </a:cubicBezTo>
                <a:cubicBezTo>
                  <a:pt x="35" y="20"/>
                  <a:pt x="37" y="20"/>
                  <a:pt x="38" y="21"/>
                </a:cubicBezTo>
                <a:cubicBezTo>
                  <a:pt x="45" y="28"/>
                  <a:pt x="45" y="28"/>
                  <a:pt x="45" y="28"/>
                </a:cubicBezTo>
                <a:cubicBezTo>
                  <a:pt x="47" y="27"/>
                  <a:pt x="47" y="27"/>
                  <a:pt x="47" y="27"/>
                </a:cubicBezTo>
                <a:cubicBezTo>
                  <a:pt x="53" y="24"/>
                  <a:pt x="59" y="21"/>
                  <a:pt x="66" y="19"/>
                </a:cubicBezTo>
                <a:cubicBezTo>
                  <a:pt x="68" y="19"/>
                  <a:pt x="68" y="19"/>
                  <a:pt x="68" y="19"/>
                </a:cubicBezTo>
                <a:cubicBezTo>
                  <a:pt x="68" y="8"/>
                  <a:pt x="68" y="8"/>
                  <a:pt x="68" y="8"/>
                </a:cubicBezTo>
                <a:cubicBezTo>
                  <a:pt x="68" y="7"/>
                  <a:pt x="69" y="6"/>
                  <a:pt x="70" y="6"/>
                </a:cubicBezTo>
                <a:cubicBezTo>
                  <a:pt x="90" y="6"/>
                  <a:pt x="90" y="6"/>
                  <a:pt x="90" y="6"/>
                </a:cubicBezTo>
                <a:cubicBezTo>
                  <a:pt x="91" y="6"/>
                  <a:pt x="92" y="7"/>
                  <a:pt x="92" y="8"/>
                </a:cubicBezTo>
                <a:cubicBezTo>
                  <a:pt x="92" y="19"/>
                  <a:pt x="92" y="19"/>
                  <a:pt x="92" y="19"/>
                </a:cubicBezTo>
                <a:cubicBezTo>
                  <a:pt x="94" y="19"/>
                  <a:pt x="94" y="19"/>
                  <a:pt x="94" y="19"/>
                </a:cubicBezTo>
                <a:cubicBezTo>
                  <a:pt x="101" y="21"/>
                  <a:pt x="107" y="24"/>
                  <a:pt x="113" y="27"/>
                </a:cubicBezTo>
                <a:cubicBezTo>
                  <a:pt x="115" y="28"/>
                  <a:pt x="115" y="28"/>
                  <a:pt x="115" y="28"/>
                </a:cubicBezTo>
                <a:cubicBezTo>
                  <a:pt x="122" y="21"/>
                  <a:pt x="122" y="21"/>
                  <a:pt x="122" y="21"/>
                </a:cubicBezTo>
                <a:cubicBezTo>
                  <a:pt x="123" y="20"/>
                  <a:pt x="125" y="20"/>
                  <a:pt x="126" y="21"/>
                </a:cubicBezTo>
                <a:cubicBezTo>
                  <a:pt x="139" y="34"/>
                  <a:pt x="139" y="34"/>
                  <a:pt x="139" y="34"/>
                </a:cubicBezTo>
                <a:cubicBezTo>
                  <a:pt x="140" y="35"/>
                  <a:pt x="140" y="37"/>
                  <a:pt x="139" y="38"/>
                </a:cubicBezTo>
                <a:cubicBezTo>
                  <a:pt x="132" y="45"/>
                  <a:pt x="132" y="45"/>
                  <a:pt x="132" y="45"/>
                </a:cubicBezTo>
                <a:cubicBezTo>
                  <a:pt x="133" y="47"/>
                  <a:pt x="133" y="47"/>
                  <a:pt x="133" y="47"/>
                </a:cubicBezTo>
                <a:cubicBezTo>
                  <a:pt x="136" y="53"/>
                  <a:pt x="139" y="59"/>
                  <a:pt x="141" y="66"/>
                </a:cubicBezTo>
                <a:cubicBezTo>
                  <a:pt x="141" y="68"/>
                  <a:pt x="141" y="68"/>
                  <a:pt x="141" y="68"/>
                </a:cubicBezTo>
                <a:cubicBezTo>
                  <a:pt x="152" y="68"/>
                  <a:pt x="152" y="68"/>
                  <a:pt x="152" y="68"/>
                </a:cubicBezTo>
                <a:cubicBezTo>
                  <a:pt x="153" y="68"/>
                  <a:pt x="154" y="69"/>
                  <a:pt x="154" y="70"/>
                </a:cubicBezTo>
                <a:lnTo>
                  <a:pt x="154" y="90"/>
                </a:lnTo>
                <a:close/>
                <a:moveTo>
                  <a:pt x="80" y="50"/>
                </a:moveTo>
                <a:cubicBezTo>
                  <a:pt x="64" y="50"/>
                  <a:pt x="50" y="64"/>
                  <a:pt x="50" y="80"/>
                </a:cubicBezTo>
                <a:cubicBezTo>
                  <a:pt x="50" y="96"/>
                  <a:pt x="64" y="110"/>
                  <a:pt x="80" y="110"/>
                </a:cubicBezTo>
                <a:cubicBezTo>
                  <a:pt x="96" y="110"/>
                  <a:pt x="110" y="96"/>
                  <a:pt x="110" y="80"/>
                </a:cubicBezTo>
                <a:cubicBezTo>
                  <a:pt x="110" y="64"/>
                  <a:pt x="96" y="50"/>
                  <a:pt x="80" y="50"/>
                </a:cubicBez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272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grpSp>
        <p:nvGrpSpPr>
          <p:cNvPr id="5" name="Group 4"/>
          <p:cNvGrpSpPr/>
          <p:nvPr/>
        </p:nvGrpSpPr>
        <p:grpSpPr>
          <a:xfrm>
            <a:off x="11213585" y="3015825"/>
            <a:ext cx="826349" cy="834494"/>
            <a:chOff x="4141077" y="2782263"/>
            <a:chExt cx="1293474" cy="1306222"/>
          </a:xfrm>
        </p:grpSpPr>
        <p:cxnSp>
          <p:nvCxnSpPr>
            <p:cNvPr id="6" name="Straight Connector 5"/>
            <p:cNvCxnSpPr>
              <a:stCxn id="7" idx="7"/>
            </p:cNvCxnSpPr>
            <p:nvPr/>
          </p:nvCxnSpPr>
          <p:spPr>
            <a:xfrm flipV="1">
              <a:off x="5245126" y="2782263"/>
              <a:ext cx="184015" cy="1894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141077" y="2782263"/>
              <a:ext cx="1293474" cy="12934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01</a:t>
              </a:r>
              <a:endParaRPr lang="en-US" dirty="0">
                <a:solidFill>
                  <a:schemeClr val="bg1"/>
                </a:solidFill>
              </a:endParaRPr>
            </a:p>
          </p:txBody>
        </p:sp>
        <p:cxnSp>
          <p:nvCxnSpPr>
            <p:cNvPr id="9" name="Straight Connector 8"/>
            <p:cNvCxnSpPr/>
            <p:nvPr/>
          </p:nvCxnSpPr>
          <p:spPr>
            <a:xfrm flipV="1">
              <a:off x="4166837" y="3899060"/>
              <a:ext cx="184015" cy="1894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966817" y="2086781"/>
            <a:ext cx="1594988" cy="683264"/>
          </a:xfrm>
          <a:prstGeom prst="rect">
            <a:avLst/>
          </a:prstGeom>
          <a:noFill/>
        </p:spPr>
        <p:txBody>
          <a:bodyPr wrap="none" lIns="0" rIns="0" rtlCol="0">
            <a:spAutoFit/>
          </a:bodyPr>
          <a:lstStyle/>
          <a:p>
            <a:pPr>
              <a:lnSpc>
                <a:spcPct val="80000"/>
              </a:lnSpc>
            </a:pPr>
            <a:r>
              <a:rPr lang="en-US" sz="4800" spc="300">
                <a:solidFill>
                  <a:schemeClr val="tx1">
                    <a:alpha val="30000"/>
                  </a:schemeClr>
                </a:solidFill>
                <a:latin typeface="Playfair Display" charset="0"/>
                <a:ea typeface="Playfair Display" charset="0"/>
                <a:cs typeface="Playfair Display" charset="0"/>
              </a:rPr>
              <a:t>WHO</a:t>
            </a:r>
            <a:endParaRPr lang="en-US" sz="4800" spc="300" dirty="0">
              <a:solidFill>
                <a:schemeClr val="tx1">
                  <a:alpha val="30000"/>
                </a:schemeClr>
              </a:solidFill>
              <a:latin typeface="Playfair Display" charset="0"/>
              <a:ea typeface="Playfair Display" charset="0"/>
              <a:cs typeface="Playfair Display" charset="0"/>
            </a:endParaRPr>
          </a:p>
        </p:txBody>
      </p:sp>
      <p:sp>
        <p:nvSpPr>
          <p:cNvPr id="12" name="TextBox 11"/>
          <p:cNvSpPr txBox="1"/>
          <p:nvPr/>
        </p:nvSpPr>
        <p:spPr>
          <a:xfrm>
            <a:off x="1966818" y="3539196"/>
            <a:ext cx="2771796" cy="1675843"/>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It is a long established fact that a reader will be distracted by the readable content of a page when looking at its layout. </a:t>
            </a:r>
          </a:p>
        </p:txBody>
      </p:sp>
      <p:cxnSp>
        <p:nvCxnSpPr>
          <p:cNvPr id="13" name="Straight Connector 12"/>
          <p:cNvCxnSpPr/>
          <p:nvPr/>
        </p:nvCxnSpPr>
        <p:spPr>
          <a:xfrm flipV="1">
            <a:off x="4068095" y="457200"/>
            <a:ext cx="6400785" cy="6400800"/>
          </a:xfrm>
          <a:prstGeom prst="line">
            <a:avLst/>
          </a:prstGeom>
          <a:ln w="25400">
            <a:solidFill>
              <a:schemeClr val="tx1">
                <a:alpha val="18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45781" y="2719588"/>
            <a:ext cx="1915589" cy="535531"/>
          </a:xfrm>
          <a:prstGeom prst="rect">
            <a:avLst/>
          </a:prstGeom>
          <a:noFill/>
        </p:spPr>
        <p:txBody>
          <a:bodyPr wrap="none" lIns="0" rIns="0" rtlCol="0">
            <a:spAutoFit/>
          </a:bodyPr>
          <a:lstStyle/>
          <a:p>
            <a:pPr>
              <a:lnSpc>
                <a:spcPct val="80000"/>
              </a:lnSpc>
            </a:pPr>
            <a:r>
              <a:rPr lang="en-US" sz="3600" spc="300" dirty="0">
                <a:latin typeface="Playfair Display" charset="0"/>
                <a:ea typeface="Playfair Display" charset="0"/>
                <a:cs typeface="Playfair Display" charset="0"/>
              </a:rPr>
              <a:t>WE ARE</a:t>
            </a:r>
          </a:p>
        </p:txBody>
      </p:sp>
    </p:spTree>
    <p:extLst>
      <p:ext uri="{BB962C8B-B14F-4D97-AF65-F5344CB8AC3E}">
        <p14:creationId xmlns:p14="http://schemas.microsoft.com/office/powerpoint/2010/main" val="138396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8</a:t>
            </a:fld>
            <a:endParaRPr lang="en-US" dirty="0"/>
          </a:p>
        </p:txBody>
      </p:sp>
      <p:sp>
        <p:nvSpPr>
          <p:cNvPr id="8" name="TextBox 7"/>
          <p:cNvSpPr txBox="1"/>
          <p:nvPr/>
        </p:nvSpPr>
        <p:spPr>
          <a:xfrm>
            <a:off x="1970842" y="1364431"/>
            <a:ext cx="1391022"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Write Title here</a:t>
            </a:r>
          </a:p>
        </p:txBody>
      </p:sp>
      <p:sp>
        <p:nvSpPr>
          <p:cNvPr id="9" name="TextBox 8"/>
          <p:cNvSpPr txBox="1"/>
          <p:nvPr/>
        </p:nvSpPr>
        <p:spPr>
          <a:xfrm>
            <a:off x="1971394" y="1789545"/>
            <a:ext cx="3402294" cy="892552"/>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a:t>
            </a:r>
          </a:p>
        </p:txBody>
      </p:sp>
      <p:cxnSp>
        <p:nvCxnSpPr>
          <p:cNvPr id="10" name="Straight Connector 9"/>
          <p:cNvCxnSpPr/>
          <p:nvPr/>
        </p:nvCxnSpPr>
        <p:spPr>
          <a:xfrm flipV="1">
            <a:off x="1970842" y="-232668"/>
            <a:ext cx="1377588" cy="1377592"/>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970842" y="857937"/>
            <a:ext cx="286985" cy="2869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77071" y="1364431"/>
            <a:ext cx="1391022" cy="307777"/>
          </a:xfrm>
          <a:prstGeom prst="rect">
            <a:avLst/>
          </a:prstGeom>
          <a:noFill/>
        </p:spPr>
        <p:txBody>
          <a:bodyPr wrap="none" lIns="0" rIns="0" rtlCol="0">
            <a:spAutoFit/>
          </a:bodyPr>
          <a:lstStyle/>
          <a:p>
            <a:r>
              <a:rPr lang="en-US" sz="1400" b="1" dirty="0">
                <a:latin typeface="Open Sans" charset="0"/>
                <a:ea typeface="Open Sans" charset="0"/>
                <a:cs typeface="Open Sans" charset="0"/>
              </a:rPr>
              <a:t>Write Title here</a:t>
            </a:r>
          </a:p>
        </p:txBody>
      </p:sp>
      <p:sp>
        <p:nvSpPr>
          <p:cNvPr id="13" name="TextBox 12"/>
          <p:cNvSpPr txBox="1"/>
          <p:nvPr/>
        </p:nvSpPr>
        <p:spPr>
          <a:xfrm>
            <a:off x="6577623" y="1789545"/>
            <a:ext cx="3402294" cy="892552"/>
          </a:xfrm>
          <a:prstGeom prst="rect">
            <a:avLst/>
          </a:prstGeom>
          <a:noFill/>
        </p:spPr>
        <p:txBody>
          <a:bodyPr wrap="square" lIns="0" rIns="0" rtlCol="0">
            <a:spAutoFit/>
          </a:bodyPr>
          <a:lstStyle/>
          <a:p>
            <a:pP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a:t>
            </a:r>
          </a:p>
        </p:txBody>
      </p:sp>
      <p:cxnSp>
        <p:nvCxnSpPr>
          <p:cNvPr id="14" name="Straight Connector 13"/>
          <p:cNvCxnSpPr/>
          <p:nvPr/>
        </p:nvCxnSpPr>
        <p:spPr>
          <a:xfrm flipV="1">
            <a:off x="6577071" y="-305787"/>
            <a:ext cx="1450707" cy="1450711"/>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577071" y="858485"/>
            <a:ext cx="286437" cy="2864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63512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9</a:t>
            </a:fld>
            <a:endParaRPr lang="en-US" dirty="0"/>
          </a:p>
        </p:txBody>
      </p:sp>
      <p:sp>
        <p:nvSpPr>
          <p:cNvPr id="8" name="TextBox 7"/>
          <p:cNvSpPr txBox="1"/>
          <p:nvPr/>
        </p:nvSpPr>
        <p:spPr>
          <a:xfrm>
            <a:off x="4303845" y="1819656"/>
            <a:ext cx="3584315" cy="584775"/>
          </a:xfrm>
          <a:prstGeom prst="rect">
            <a:avLst/>
          </a:prstGeom>
          <a:noFill/>
        </p:spPr>
        <p:txBody>
          <a:bodyPr wrap="none" lIns="0" rIns="0" rtlCol="0">
            <a:spAutoFit/>
          </a:bodyPr>
          <a:lstStyle/>
          <a:p>
            <a:pPr algn="ctr">
              <a:lnSpc>
                <a:spcPct val="80000"/>
              </a:lnSpc>
            </a:pPr>
            <a:r>
              <a:rPr lang="en-US" sz="4000" dirty="0">
                <a:latin typeface="Playfair Display" charset="0"/>
                <a:ea typeface="Playfair Display" charset="0"/>
                <a:cs typeface="Playfair Display" charset="0"/>
              </a:rPr>
              <a:t>Members Team</a:t>
            </a:r>
          </a:p>
        </p:txBody>
      </p:sp>
      <p:cxnSp>
        <p:nvCxnSpPr>
          <p:cNvPr id="9" name="Straight Connector 8"/>
          <p:cNvCxnSpPr/>
          <p:nvPr/>
        </p:nvCxnSpPr>
        <p:spPr>
          <a:xfrm flipV="1">
            <a:off x="5803259" y="-88135"/>
            <a:ext cx="1544152" cy="1544157"/>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803259" y="917268"/>
            <a:ext cx="538751" cy="53875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49673" y="2629043"/>
            <a:ext cx="8307343" cy="692497"/>
          </a:xfrm>
          <a:prstGeom prst="rect">
            <a:avLst/>
          </a:prstGeom>
          <a:noFill/>
        </p:spPr>
        <p:txBody>
          <a:bodyPr wrap="square" lIns="0" rIns="0" rtlCol="0">
            <a:spAutoFit/>
          </a:bodyPr>
          <a:lstStyle/>
          <a:p>
            <a:pPr algn="ctr">
              <a:lnSpc>
                <a:spcPct val="130000"/>
              </a:lnSpc>
            </a:pPr>
            <a:r>
              <a:rPr lang="en-US" sz="1000" dirty="0">
                <a:solidFill>
                  <a:schemeClr val="tx1">
                    <a:alpha val="70000"/>
                  </a:schemeClr>
                </a:solidFill>
              </a:rPr>
              <a:t>There are many variations of passages of Lorem Ipsum available, but the majority have suffered alteration in some form, by injected </a:t>
            </a:r>
            <a:r>
              <a:rPr lang="en-US" sz="1000" dirty="0" err="1">
                <a:solidFill>
                  <a:schemeClr val="tx1">
                    <a:alpha val="70000"/>
                  </a:schemeClr>
                </a:solidFill>
              </a:rPr>
              <a:t>humour</a:t>
            </a:r>
            <a:r>
              <a:rPr lang="en-US" sz="1000" dirty="0">
                <a:solidFill>
                  <a:schemeClr val="tx1">
                    <a:alpha val="70000"/>
                  </a:schemeClr>
                </a:solidFill>
              </a:rPr>
              <a:t>, or </a:t>
            </a:r>
            <a:r>
              <a:rPr lang="en-US" sz="1000" dirty="0" err="1">
                <a:solidFill>
                  <a:schemeClr val="tx1">
                    <a:alpha val="70000"/>
                  </a:schemeClr>
                </a:solidFill>
              </a:rPr>
              <a:t>randomised</a:t>
            </a:r>
            <a:r>
              <a:rPr lang="en-US" sz="1000" dirty="0">
                <a:solidFill>
                  <a:schemeClr val="tx1">
                    <a:alpha val="70000"/>
                  </a:schemeClr>
                </a:solidFill>
              </a:rPr>
              <a:t> words which don’t look even slightly believable. There are many variations of passages of Lorem Ipsum available, but the majority have suffered alteration in some.</a:t>
            </a:r>
          </a:p>
        </p:txBody>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5"/>
          </p:nvPr>
        </p:nvSpPr>
        <p:spPr/>
      </p:sp>
    </p:spTree>
    <p:extLst>
      <p:ext uri="{BB962C8B-B14F-4D97-AF65-F5344CB8AC3E}">
        <p14:creationId xmlns:p14="http://schemas.microsoft.com/office/powerpoint/2010/main" val="1611153640"/>
      </p:ext>
    </p:extLst>
  </p:cSld>
  <p:clrMapOvr>
    <a:masterClrMapping/>
  </p:clrMapOvr>
</p:sld>
</file>

<file path=ppt/theme/theme1.xml><?xml version="1.0" encoding="utf-8"?>
<a:theme xmlns:a="http://schemas.openxmlformats.org/drawingml/2006/main" name="Kula Presentation Template">
  <a:themeElements>
    <a:clrScheme name="Kula Color 1">
      <a:dk1>
        <a:srgbClr val="000000"/>
      </a:dk1>
      <a:lt1>
        <a:srgbClr val="FFFFFF"/>
      </a:lt1>
      <a:dk2>
        <a:srgbClr val="000000"/>
      </a:dk2>
      <a:lt2>
        <a:srgbClr val="FEFC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1001</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Montserrat-Bold</vt:lpstr>
      <vt:lpstr>Open Sans</vt:lpstr>
      <vt:lpstr>Playfair Display</vt:lpstr>
      <vt:lpstr>Kula Presentation Template</vt:lpstr>
      <vt:lpstr>PowerPoint Presentation</vt:lpstr>
      <vt:lpstr>Full width text slide</vt:lpstr>
      <vt:lpstr>PowerPoint Presentation</vt:lpstr>
      <vt:lpstr>Content review</vt:lpstr>
      <vt:lpstr>About our Slide?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ShapeSlide</dc:creator>
  <cp:keywords/>
  <dc:description/>
  <cp:lastModifiedBy>anas kassbi</cp:lastModifiedBy>
  <cp:revision>76</cp:revision>
  <dcterms:created xsi:type="dcterms:W3CDTF">2017-07-17T01:01:38Z</dcterms:created>
  <dcterms:modified xsi:type="dcterms:W3CDTF">2022-05-27T08:28:48Z</dcterms:modified>
  <cp:category/>
</cp:coreProperties>
</file>