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Montserrat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6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00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5474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Multi-agent Databases via Independent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50508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Exploring cooperative learned components to improve query latency.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699528" y="5095518"/>
            <a:ext cx="2108121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Anas Khalid</a:t>
            </a:r>
            <a:endParaRPr lang="en-US" sz="2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52A0E1-8613-38A0-8D1A-3D9EBD338EF8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113" y="559475"/>
            <a:ext cx="5914311" cy="669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Motivation and Challenge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13" y="1635562"/>
            <a:ext cx="5086826" cy="314384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12113" y="5033724"/>
            <a:ext cx="1320617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Multiple DB components affect query performance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12113" y="5481280"/>
            <a:ext cx="1320617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Current ML replaces single components independently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12113" y="5928836"/>
            <a:ext cx="1320617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Need cooperative learning for end-to-end optimization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12113" y="6483191"/>
            <a:ext cx="13206174" cy="1188958"/>
          </a:xfrm>
          <a:prstGeom prst="roundRect">
            <a:avLst>
              <a:gd name="adj" fmla="val 15402"/>
            </a:avLst>
          </a:prstGeom>
          <a:solidFill>
            <a:srgbClr val="282C32"/>
          </a:solidFill>
          <a:ln/>
          <a:effectLst>
            <a:outerShdw blurRad="50800" dist="2540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915472" y="6686550"/>
            <a:ext cx="2677239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Question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915472" y="7143274"/>
            <a:ext cx="12799457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learned components cooperate to reduce query latency?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8D16A-A4F8-65B5-B01C-44F90798110F}"/>
              </a:ext>
            </a:extLst>
          </p:cNvPr>
          <p:cNvSpPr/>
          <p:nvPr/>
        </p:nvSpPr>
        <p:spPr>
          <a:xfrm>
            <a:off x="12751725" y="7630561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323040"/>
            <a:ext cx="596646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MADB System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Components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Learned query scheduler and optimizer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1981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92383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2383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Cooperative multi-agent reinforcement learning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8132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38534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8534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 overall query execution time</a:t>
            </a: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0E8AB0-30D9-58E3-BBDB-8AD878A244E3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659618"/>
            <a:ext cx="63666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Learned Query Scheduler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9138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8663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Schedules queries to maximize buffer pool hits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0282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Q-learning and Markov Decision Process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7139" y="39138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Inputs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87139" y="448663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Buffer pool state (cached data blocks)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4909066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Expected data block requests per query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EE1F0-8061-7679-43CA-FD1A3C33AD36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659618"/>
            <a:ext cx="625090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Learned Query Optimizer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9138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8663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Determines efficient join orderings for queries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0282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Trained via learning from demonstrations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7139" y="39138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Inputs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87139" y="4486632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Latest executed query join ordering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4909066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Base relations to join in current query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81D9CD-27FA-3AD4-0FDA-AB8D7A0AD576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63972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Cooperative Multi-Agent Learning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2390061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26066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Independent Learning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3092768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Agents learn policies based on local observations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3689985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39065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Information Sharing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4392692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Scheduler and optimizer exchange state info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4989909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52064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Training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52861" y="5692616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Centralized training, decentralized execution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709" y="6289834"/>
            <a:ext cx="1083231" cy="1299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52861" y="650640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652861" y="6992541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Minimize total query latency collaboratively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49E1A-B810-DAD4-08E6-09BF2B94FD57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251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2" y="2477193"/>
            <a:ext cx="5419898" cy="296777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15186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Preliminary Experimental Results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44709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6461284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461284" y="3971687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MADB outperforms non-cooperative and no-learning baselines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10166747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5"/>
          <p:cNvSpPr/>
          <p:nvPr/>
        </p:nvSpPr>
        <p:spPr>
          <a:xfrm>
            <a:off x="10383322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Cache Utilization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83322" y="3971687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65% buffer hit ratio, highest among approaches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244709" y="5444966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6461284" y="56615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Latency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461284" y="6147673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9%-32% faster query execution than alternatives</a:t>
            </a:r>
            <a:endParaRPr lang="en-US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9138D-94AB-A2EA-EF76-352C918A18FD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920" y="3070860"/>
            <a:ext cx="4480560" cy="20878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2120622"/>
            <a:ext cx="755296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Impact of Information Sharing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58309" y="315825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1462326" y="32326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Sharing Data Blocks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62326" y="3718798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Improves scheduler's decision quality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4707374" y="315825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5"/>
          <p:cNvSpPr/>
          <p:nvPr/>
        </p:nvSpPr>
        <p:spPr>
          <a:xfrm>
            <a:off x="5411391" y="3232666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Sharing Execution Plans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411391" y="4075033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Enhances optimizer's policy adaptation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758309" y="520172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1462326" y="527613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462326" y="5762268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6%-12% performance gain over partial sharing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36839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51437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 for your attention and interest in our presentation.</a:t>
            </a:r>
            <a:endParaRPr lang="en-US" sz="1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F21C9-655F-84D8-A71A-DF0615B78DC8}"/>
              </a:ext>
            </a:extLst>
          </p:cNvPr>
          <p:cNvSpPr/>
          <p:nvPr/>
        </p:nvSpPr>
        <p:spPr>
          <a:xfrm>
            <a:off x="12751725" y="7613936"/>
            <a:ext cx="1745671" cy="499286"/>
          </a:xfrm>
          <a:prstGeom prst="rect">
            <a:avLst/>
          </a:prstGeom>
          <a:solidFill>
            <a:srgbClr val="282C32"/>
          </a:solidFill>
          <a:ln>
            <a:solidFill>
              <a:srgbClr val="28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242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</vt:lpstr>
      <vt:lpstr>Montserrat Bold</vt:lpstr>
      <vt:lpstr>Arial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Anas Khalid</cp:lastModifiedBy>
  <cp:revision>2</cp:revision>
  <dcterms:created xsi:type="dcterms:W3CDTF">2025-05-07T09:31:48Z</dcterms:created>
  <dcterms:modified xsi:type="dcterms:W3CDTF">2025-05-07T09:42:36Z</dcterms:modified>
</cp:coreProperties>
</file>