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-264" y="21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360B4-F0D6-40C5-B426-E2C9E4DB90A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7E9A-742D-4977-8D4B-D6AA3A657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9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95976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Virtual Reality?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209455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Virtual reality (VR) is a simulated experience that can replicate real-world environments and situations. Using specialized VR hardware like headsets, users are able to see, hear, and interact with computer-generated environments as if they were physically present.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396632" y="6002178"/>
            <a:ext cx="1213989" cy="7643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</a:t>
            </a:r>
            <a:endParaRPr lang="en-US" sz="1152" dirty="0"/>
          </a:p>
        </p:txBody>
      </p:sp>
      <p:sp>
        <p:nvSpPr>
          <p:cNvPr id="9" name="Text 5"/>
          <p:cNvSpPr/>
          <p:nvPr/>
        </p:nvSpPr>
        <p:spPr>
          <a:xfrm>
            <a:off x="6786086" y="5880973"/>
            <a:ext cx="244923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by M. Sannan Ahmed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1108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40323" y="2575203"/>
            <a:ext cx="4221837" cy="5276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55"/>
              </a:lnSpc>
              <a:buNone/>
            </a:pPr>
            <a:r>
              <a:rPr lang="en-US" sz="332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History of VR</a:t>
            </a:r>
            <a:endParaRPr lang="en-US" sz="3324" dirty="0"/>
          </a:p>
        </p:txBody>
      </p:sp>
      <p:sp>
        <p:nvSpPr>
          <p:cNvPr id="6" name="Shape 2"/>
          <p:cNvSpPr/>
          <p:nvPr/>
        </p:nvSpPr>
        <p:spPr>
          <a:xfrm>
            <a:off x="3540323" y="5561290"/>
            <a:ext cx="7549753" cy="21074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7" name="Shape 3"/>
          <p:cNvSpPr/>
          <p:nvPr/>
        </p:nvSpPr>
        <p:spPr>
          <a:xfrm>
            <a:off x="5375017" y="4970264"/>
            <a:ext cx="21074" cy="591026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8" name="Shape 4"/>
          <p:cNvSpPr/>
          <p:nvPr/>
        </p:nvSpPr>
        <p:spPr>
          <a:xfrm>
            <a:off x="5195649" y="5371386"/>
            <a:ext cx="379928" cy="379928"/>
          </a:xfrm>
          <a:prstGeom prst="roundRect">
            <a:avLst>
              <a:gd name="adj" fmla="val 80010"/>
            </a:avLst>
          </a:prstGeom>
          <a:solidFill>
            <a:srgbClr val="F3F3FF"/>
          </a:solidFill>
          <a:ln w="15240">
            <a:solidFill>
              <a:srgbClr val="00002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309592" y="5402937"/>
            <a:ext cx="152043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1995" dirty="0"/>
          </a:p>
        </p:txBody>
      </p:sp>
      <p:sp>
        <p:nvSpPr>
          <p:cNvPr id="10" name="Text 6"/>
          <p:cNvSpPr/>
          <p:nvPr/>
        </p:nvSpPr>
        <p:spPr>
          <a:xfrm>
            <a:off x="4330065" y="3626168"/>
            <a:ext cx="2110859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1960s</a:t>
            </a:r>
            <a:endParaRPr lang="en-US" sz="1662" dirty="0"/>
          </a:p>
        </p:txBody>
      </p:sp>
      <p:sp>
        <p:nvSpPr>
          <p:cNvPr id="11" name="Text 7"/>
          <p:cNvSpPr/>
          <p:nvPr/>
        </p:nvSpPr>
        <p:spPr>
          <a:xfrm>
            <a:off x="3709154" y="3991332"/>
            <a:ext cx="3352800" cy="810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28"/>
              </a:lnSpc>
              <a:buNone/>
            </a:pPr>
            <a:r>
              <a:rPr lang="en-US" sz="133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first virtual reality systems were developed, such as the Sensorama and the Sword of Damocles head-mounted display.</a:t>
            </a:r>
            <a:endParaRPr lang="en-US" sz="1330" dirty="0"/>
          </a:p>
        </p:txBody>
      </p:sp>
      <p:sp>
        <p:nvSpPr>
          <p:cNvPr id="12" name="Shape 8"/>
          <p:cNvSpPr/>
          <p:nvPr/>
        </p:nvSpPr>
        <p:spPr>
          <a:xfrm>
            <a:off x="7304663" y="5561290"/>
            <a:ext cx="21074" cy="591026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3" name="Shape 9"/>
          <p:cNvSpPr/>
          <p:nvPr/>
        </p:nvSpPr>
        <p:spPr>
          <a:xfrm>
            <a:off x="7125295" y="5371386"/>
            <a:ext cx="379928" cy="379928"/>
          </a:xfrm>
          <a:prstGeom prst="roundRect">
            <a:avLst>
              <a:gd name="adj" fmla="val 80010"/>
            </a:avLst>
          </a:prstGeom>
          <a:solidFill>
            <a:srgbClr val="F3F3FF"/>
          </a:solidFill>
          <a:ln w="15240">
            <a:solidFill>
              <a:srgbClr val="00002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239238" y="5402937"/>
            <a:ext cx="152043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1995" dirty="0"/>
          </a:p>
        </p:txBody>
      </p:sp>
      <p:sp>
        <p:nvSpPr>
          <p:cNvPr id="15" name="Text 11"/>
          <p:cNvSpPr/>
          <p:nvPr/>
        </p:nvSpPr>
        <p:spPr>
          <a:xfrm>
            <a:off x="6259711" y="6321147"/>
            <a:ext cx="2110859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1980s-1990s</a:t>
            </a:r>
            <a:endParaRPr lang="en-US" sz="1662" dirty="0"/>
          </a:p>
        </p:txBody>
      </p:sp>
      <p:sp>
        <p:nvSpPr>
          <p:cNvPr id="16" name="Text 12"/>
          <p:cNvSpPr/>
          <p:nvPr/>
        </p:nvSpPr>
        <p:spPr>
          <a:xfrm>
            <a:off x="5638800" y="6686312"/>
            <a:ext cx="3352800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28"/>
              </a:lnSpc>
              <a:buNone/>
            </a:pPr>
            <a:r>
              <a:rPr lang="en-US" sz="133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Advances in computing power and graphics allowed for more immersive VR experiences, though they remained limited to research and military applications.</a:t>
            </a:r>
            <a:endParaRPr lang="en-US" sz="1330" dirty="0"/>
          </a:p>
        </p:txBody>
      </p:sp>
      <p:sp>
        <p:nvSpPr>
          <p:cNvPr id="17" name="Shape 13"/>
          <p:cNvSpPr/>
          <p:nvPr/>
        </p:nvSpPr>
        <p:spPr>
          <a:xfrm>
            <a:off x="9234309" y="4970264"/>
            <a:ext cx="21074" cy="591026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8" name="Shape 14"/>
          <p:cNvSpPr/>
          <p:nvPr/>
        </p:nvSpPr>
        <p:spPr>
          <a:xfrm>
            <a:off x="9054941" y="5371386"/>
            <a:ext cx="379928" cy="379928"/>
          </a:xfrm>
          <a:prstGeom prst="roundRect">
            <a:avLst>
              <a:gd name="adj" fmla="val 80010"/>
            </a:avLst>
          </a:prstGeom>
          <a:solidFill>
            <a:srgbClr val="F3F3FF"/>
          </a:solidFill>
          <a:ln w="15240">
            <a:solidFill>
              <a:srgbClr val="00002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9168884" y="5402937"/>
            <a:ext cx="152043" cy="3167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1995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1995" dirty="0"/>
          </a:p>
        </p:txBody>
      </p:sp>
      <p:sp>
        <p:nvSpPr>
          <p:cNvPr id="20" name="Text 16"/>
          <p:cNvSpPr/>
          <p:nvPr/>
        </p:nvSpPr>
        <p:spPr>
          <a:xfrm>
            <a:off x="8189357" y="3356134"/>
            <a:ext cx="2110859" cy="263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78"/>
              </a:lnSpc>
              <a:buNone/>
            </a:pPr>
            <a:r>
              <a:rPr lang="en-US" sz="1662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2010s-Today</a:t>
            </a:r>
            <a:endParaRPr lang="en-US" sz="1662" dirty="0"/>
          </a:p>
        </p:txBody>
      </p:sp>
      <p:sp>
        <p:nvSpPr>
          <p:cNvPr id="21" name="Text 17"/>
          <p:cNvSpPr/>
          <p:nvPr/>
        </p:nvSpPr>
        <p:spPr>
          <a:xfrm>
            <a:off x="7568446" y="3721298"/>
            <a:ext cx="3352800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128"/>
              </a:lnSpc>
              <a:buNone/>
            </a:pPr>
            <a:r>
              <a:rPr lang="en-US" sz="133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Affordable consumer VR headsets like the Oculus Rift and HTC Vive have brought VR into the mainstream, transforming gaming, entertainment, and various industries.</a:t>
            </a:r>
            <a:endParaRPr lang="en-US" sz="133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99394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How VR Works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132653"/>
            <a:ext cx="3163014" cy="3102888"/>
          </a:xfrm>
          <a:prstGeom prst="roundRect">
            <a:avLst>
              <a:gd name="adj" fmla="val 12890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3419" y="3377684"/>
            <a:ext cx="2672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Head Tracking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858101"/>
            <a:ext cx="267295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headsets use sensors to track the movement of the user's head, allowing them to look around the virtual environment.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132653"/>
            <a:ext cx="3163014" cy="3102888"/>
          </a:xfrm>
          <a:prstGeom prst="roundRect">
            <a:avLst>
              <a:gd name="adj" fmla="val 12890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78604" y="3377684"/>
            <a:ext cx="2672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Stereoscopic Display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78604" y="3858101"/>
            <a:ext cx="267295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headset displays a separate image for each eye, creating a 3D illusion of depth and immersion.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132653"/>
            <a:ext cx="3163014" cy="3102888"/>
          </a:xfrm>
          <a:prstGeom prst="roundRect">
            <a:avLst>
              <a:gd name="adj" fmla="val 12890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3789" y="3377684"/>
            <a:ext cx="2672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Motion Controllers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3789" y="3858101"/>
            <a:ext cx="267295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Hand-held controllers enable users to interact with the virtual environment, allowing for natural and intuitive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Hardware of VR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VR Headsets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035862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components include the display, lenses, and tracking sensors. Popular models include the Oculus Rift, HTC Vive, and PlayStation VR.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Motion Controllers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035862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Handheld controllers with buttons, joysticks, and tracking sensors allow for natural interaction with the virtual environment.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Tracking Systems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4035862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Sensors and cameras track the user's head and hand movements to provide a seamless, responsive VR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460063"/>
            <a:ext cx="5858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Applications of VR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7237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8288" y="281404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2848689"/>
            <a:ext cx="341685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Gaming and Entertainment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329107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has revolutionized the gaming industry, offering immersive and interactive experiences that were never before possible.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6185" y="2814042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848689"/>
            <a:ext cx="28892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Education and Training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32910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can create simulated environments for hands-on learning, allowing students to engage with content in new ways.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514647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8288" y="518814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222796"/>
            <a:ext cx="30518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Healthcare and Therapy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70321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is being used for pain management, phobia treatment, and rehabilitation, providing new avenues for patient care.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18814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222796"/>
            <a:ext cx="31356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Design and Visualization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703213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allows designers and architects to visualize and interact with their creations in a 3D space.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The Future of VR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935028" y="2184559"/>
            <a:ext cx="28734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Increased Affordability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 technology advances, VR hardware is expected to become more accessible and affordable for consumers.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Realism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Advancements in display resolution, field of view, and haptic feedback will create even more immersive VR experiences.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Diverse Applications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will continue to expand into new industries, such as remote work, social interaction, and collaborative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2787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16658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Immersive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42460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provides a highly immersive and engaging experience, transporting users to new virtual worlds.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316658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Transformative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424601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potential of VR technology is transforming industries and changing the way we interact with digital content.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316658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Promising Future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4424601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As VR hardware and software continue to evolve, the future of this technology looks increasingly exciting and limitless.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507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Windows User</cp:lastModifiedBy>
  <cp:revision>2</cp:revision>
  <dcterms:created xsi:type="dcterms:W3CDTF">2024-05-06T17:58:54Z</dcterms:created>
  <dcterms:modified xsi:type="dcterms:W3CDTF">2024-05-06T18:32:33Z</dcterms:modified>
</cp:coreProperties>
</file>