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media/image3.jpg" ContentType="image/pn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6" r:id="rId3"/>
    <p:sldId id="262" r:id="rId4"/>
    <p:sldId id="260" r:id="rId5"/>
    <p:sldId id="263" r:id="rId6"/>
    <p:sldId id="261" r:id="rId7"/>
    <p:sldId id="264" r:id="rId8"/>
    <p:sldId id="265"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EBE53AC-8056-4B36-8CB7-FF89FB9A6CDD}">
          <p14:sldIdLst>
            <p14:sldId id="257"/>
            <p14:sldId id="256"/>
            <p14:sldId id="262"/>
            <p14:sldId id="260"/>
            <p14:sldId id="263"/>
            <p14:sldId id="261"/>
            <p14:sldId id="264"/>
            <p14:sldId id="265"/>
          </p14:sldIdLst>
        </p14:section>
        <p14:section name="Untitled Section" id="{1E10CD67-7F97-4BE5-A4F5-05CB95A366D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FF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8" d="100"/>
          <a:sy n="68" d="100"/>
        </p:scale>
        <p:origin x="90"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48065-EDF3-487F-85CB-21ACE336A76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E74E155-313B-4262-80A3-3EFCA8980E6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260294C-962A-42E2-8CD2-A721FD597F88}"/>
              </a:ext>
            </a:extLst>
          </p:cNvPr>
          <p:cNvSpPr>
            <a:spLocks noGrp="1"/>
          </p:cNvSpPr>
          <p:nvPr>
            <p:ph type="dt" sz="half" idx="10"/>
          </p:nvPr>
        </p:nvSpPr>
        <p:spPr/>
        <p:txBody>
          <a:bodyPr/>
          <a:lstStyle/>
          <a:p>
            <a:fld id="{7416F537-01AA-4A6A-B279-36B524807EFC}" type="datetimeFigureOut">
              <a:rPr lang="en-US" smtClean="0"/>
              <a:t>1/16/2024</a:t>
            </a:fld>
            <a:endParaRPr lang="en-US"/>
          </a:p>
        </p:txBody>
      </p:sp>
      <p:sp>
        <p:nvSpPr>
          <p:cNvPr id="5" name="Footer Placeholder 4">
            <a:extLst>
              <a:ext uri="{FF2B5EF4-FFF2-40B4-BE49-F238E27FC236}">
                <a16:creationId xmlns:a16="http://schemas.microsoft.com/office/drawing/2014/main" id="{0432339E-487F-4CC0-8BA2-66DDD2F9C9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30C55A1-E510-40CF-B863-5DACF057F5D2}"/>
              </a:ext>
            </a:extLst>
          </p:cNvPr>
          <p:cNvSpPr>
            <a:spLocks noGrp="1"/>
          </p:cNvSpPr>
          <p:nvPr>
            <p:ph type="sldNum" sz="quarter" idx="12"/>
          </p:nvPr>
        </p:nvSpPr>
        <p:spPr/>
        <p:txBody>
          <a:bodyPr/>
          <a:lstStyle/>
          <a:p>
            <a:fld id="{E7CE5970-17A9-4393-BC0E-F8F194B302D1}" type="slidenum">
              <a:rPr lang="en-US" smtClean="0"/>
              <a:t>‹#›</a:t>
            </a:fld>
            <a:endParaRPr lang="en-US"/>
          </a:p>
        </p:txBody>
      </p:sp>
    </p:spTree>
    <p:extLst>
      <p:ext uri="{BB962C8B-B14F-4D97-AF65-F5344CB8AC3E}">
        <p14:creationId xmlns:p14="http://schemas.microsoft.com/office/powerpoint/2010/main" val="31829915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C12256-4D84-40C8-A7A3-B041F8CCB63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A3D8AB2-AC25-45EA-907F-9D5E37B42EC9}"/>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14DD10-8619-4AA9-BD0F-CDAEF9966F5E}"/>
              </a:ext>
            </a:extLst>
          </p:cNvPr>
          <p:cNvSpPr>
            <a:spLocks noGrp="1"/>
          </p:cNvSpPr>
          <p:nvPr>
            <p:ph type="dt" sz="half" idx="10"/>
          </p:nvPr>
        </p:nvSpPr>
        <p:spPr/>
        <p:txBody>
          <a:bodyPr/>
          <a:lstStyle/>
          <a:p>
            <a:fld id="{7416F537-01AA-4A6A-B279-36B524807EFC}" type="datetimeFigureOut">
              <a:rPr lang="en-US" smtClean="0"/>
              <a:t>1/16/2024</a:t>
            </a:fld>
            <a:endParaRPr lang="en-US"/>
          </a:p>
        </p:txBody>
      </p:sp>
      <p:sp>
        <p:nvSpPr>
          <p:cNvPr id="5" name="Footer Placeholder 4">
            <a:extLst>
              <a:ext uri="{FF2B5EF4-FFF2-40B4-BE49-F238E27FC236}">
                <a16:creationId xmlns:a16="http://schemas.microsoft.com/office/drawing/2014/main" id="{D3551F3F-EAD7-441A-9091-67F9154A7E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8B3C23-2D88-45EB-B024-C13A9D31BAAB}"/>
              </a:ext>
            </a:extLst>
          </p:cNvPr>
          <p:cNvSpPr>
            <a:spLocks noGrp="1"/>
          </p:cNvSpPr>
          <p:nvPr>
            <p:ph type="sldNum" sz="quarter" idx="12"/>
          </p:nvPr>
        </p:nvSpPr>
        <p:spPr/>
        <p:txBody>
          <a:bodyPr/>
          <a:lstStyle/>
          <a:p>
            <a:fld id="{E7CE5970-17A9-4393-BC0E-F8F194B302D1}" type="slidenum">
              <a:rPr lang="en-US" smtClean="0"/>
              <a:t>‹#›</a:t>
            </a:fld>
            <a:endParaRPr lang="en-US"/>
          </a:p>
        </p:txBody>
      </p:sp>
    </p:spTree>
    <p:extLst>
      <p:ext uri="{BB962C8B-B14F-4D97-AF65-F5344CB8AC3E}">
        <p14:creationId xmlns:p14="http://schemas.microsoft.com/office/powerpoint/2010/main" val="21775119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0875B38-C501-4869-9F4F-B7E48E0E8AA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7485E72-CF3D-4E4E-A7F3-756C69B4E6F2}"/>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263F83-3430-4E3A-BD1F-4210D58C6287}"/>
              </a:ext>
            </a:extLst>
          </p:cNvPr>
          <p:cNvSpPr>
            <a:spLocks noGrp="1"/>
          </p:cNvSpPr>
          <p:nvPr>
            <p:ph type="dt" sz="half" idx="10"/>
          </p:nvPr>
        </p:nvSpPr>
        <p:spPr/>
        <p:txBody>
          <a:bodyPr/>
          <a:lstStyle/>
          <a:p>
            <a:fld id="{7416F537-01AA-4A6A-B279-36B524807EFC}" type="datetimeFigureOut">
              <a:rPr lang="en-US" smtClean="0"/>
              <a:t>1/16/2024</a:t>
            </a:fld>
            <a:endParaRPr lang="en-US"/>
          </a:p>
        </p:txBody>
      </p:sp>
      <p:sp>
        <p:nvSpPr>
          <p:cNvPr id="5" name="Footer Placeholder 4">
            <a:extLst>
              <a:ext uri="{FF2B5EF4-FFF2-40B4-BE49-F238E27FC236}">
                <a16:creationId xmlns:a16="http://schemas.microsoft.com/office/drawing/2014/main" id="{3551C872-E3FE-4606-BF4B-1A0A093893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B6BAF7-C092-4473-B9AD-DBD62087F514}"/>
              </a:ext>
            </a:extLst>
          </p:cNvPr>
          <p:cNvSpPr>
            <a:spLocks noGrp="1"/>
          </p:cNvSpPr>
          <p:nvPr>
            <p:ph type="sldNum" sz="quarter" idx="12"/>
          </p:nvPr>
        </p:nvSpPr>
        <p:spPr/>
        <p:txBody>
          <a:bodyPr/>
          <a:lstStyle/>
          <a:p>
            <a:fld id="{E7CE5970-17A9-4393-BC0E-F8F194B302D1}" type="slidenum">
              <a:rPr lang="en-US" smtClean="0"/>
              <a:t>‹#›</a:t>
            </a:fld>
            <a:endParaRPr lang="en-US"/>
          </a:p>
        </p:txBody>
      </p:sp>
    </p:spTree>
    <p:extLst>
      <p:ext uri="{BB962C8B-B14F-4D97-AF65-F5344CB8AC3E}">
        <p14:creationId xmlns:p14="http://schemas.microsoft.com/office/powerpoint/2010/main" val="2711378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C3BF-941D-4CA4-9BD0-79476803FAD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C55EEC3-1A27-45C3-A1F4-059A8053874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BB1250-9E22-4996-84B9-D35092567111}"/>
              </a:ext>
            </a:extLst>
          </p:cNvPr>
          <p:cNvSpPr>
            <a:spLocks noGrp="1"/>
          </p:cNvSpPr>
          <p:nvPr>
            <p:ph type="dt" sz="half" idx="10"/>
          </p:nvPr>
        </p:nvSpPr>
        <p:spPr/>
        <p:txBody>
          <a:bodyPr/>
          <a:lstStyle/>
          <a:p>
            <a:fld id="{7416F537-01AA-4A6A-B279-36B524807EFC}" type="datetimeFigureOut">
              <a:rPr lang="en-US" smtClean="0"/>
              <a:t>1/16/2024</a:t>
            </a:fld>
            <a:endParaRPr lang="en-US"/>
          </a:p>
        </p:txBody>
      </p:sp>
      <p:sp>
        <p:nvSpPr>
          <p:cNvPr id="5" name="Footer Placeholder 4">
            <a:extLst>
              <a:ext uri="{FF2B5EF4-FFF2-40B4-BE49-F238E27FC236}">
                <a16:creationId xmlns:a16="http://schemas.microsoft.com/office/drawing/2014/main" id="{9BAA8BBE-7178-41A2-9478-93F96AEEA6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21EF62-95B0-42E5-81D1-79303CE340E3}"/>
              </a:ext>
            </a:extLst>
          </p:cNvPr>
          <p:cNvSpPr>
            <a:spLocks noGrp="1"/>
          </p:cNvSpPr>
          <p:nvPr>
            <p:ph type="sldNum" sz="quarter" idx="12"/>
          </p:nvPr>
        </p:nvSpPr>
        <p:spPr/>
        <p:txBody>
          <a:bodyPr/>
          <a:lstStyle/>
          <a:p>
            <a:fld id="{E7CE5970-17A9-4393-BC0E-F8F194B302D1}" type="slidenum">
              <a:rPr lang="en-US" smtClean="0"/>
              <a:t>‹#›</a:t>
            </a:fld>
            <a:endParaRPr lang="en-US"/>
          </a:p>
        </p:txBody>
      </p:sp>
    </p:spTree>
    <p:extLst>
      <p:ext uri="{BB962C8B-B14F-4D97-AF65-F5344CB8AC3E}">
        <p14:creationId xmlns:p14="http://schemas.microsoft.com/office/powerpoint/2010/main" val="4412738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6B52A-F114-43DB-BA7F-B3B1BD50F01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2E2F271-6157-4C3C-AB49-C760DB683C5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C8F6904F-D1E4-4545-B466-3665999D3806}"/>
              </a:ext>
            </a:extLst>
          </p:cNvPr>
          <p:cNvSpPr>
            <a:spLocks noGrp="1"/>
          </p:cNvSpPr>
          <p:nvPr>
            <p:ph type="dt" sz="half" idx="10"/>
          </p:nvPr>
        </p:nvSpPr>
        <p:spPr/>
        <p:txBody>
          <a:bodyPr/>
          <a:lstStyle/>
          <a:p>
            <a:fld id="{7416F537-01AA-4A6A-B279-36B524807EFC}" type="datetimeFigureOut">
              <a:rPr lang="en-US" smtClean="0"/>
              <a:t>1/16/2024</a:t>
            </a:fld>
            <a:endParaRPr lang="en-US"/>
          </a:p>
        </p:txBody>
      </p:sp>
      <p:sp>
        <p:nvSpPr>
          <p:cNvPr id="5" name="Footer Placeholder 4">
            <a:extLst>
              <a:ext uri="{FF2B5EF4-FFF2-40B4-BE49-F238E27FC236}">
                <a16:creationId xmlns:a16="http://schemas.microsoft.com/office/drawing/2014/main" id="{D590E50D-1C50-4E06-BAA0-1569EA8415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5364FC-17E9-4329-AC2C-C3D79006C63B}"/>
              </a:ext>
            </a:extLst>
          </p:cNvPr>
          <p:cNvSpPr>
            <a:spLocks noGrp="1"/>
          </p:cNvSpPr>
          <p:nvPr>
            <p:ph type="sldNum" sz="quarter" idx="12"/>
          </p:nvPr>
        </p:nvSpPr>
        <p:spPr/>
        <p:txBody>
          <a:bodyPr/>
          <a:lstStyle/>
          <a:p>
            <a:fld id="{E7CE5970-17A9-4393-BC0E-F8F194B302D1}" type="slidenum">
              <a:rPr lang="en-US" smtClean="0"/>
              <a:t>‹#›</a:t>
            </a:fld>
            <a:endParaRPr lang="en-US"/>
          </a:p>
        </p:txBody>
      </p:sp>
    </p:spTree>
    <p:extLst>
      <p:ext uri="{BB962C8B-B14F-4D97-AF65-F5344CB8AC3E}">
        <p14:creationId xmlns:p14="http://schemas.microsoft.com/office/powerpoint/2010/main" val="37039804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AD1D7-03C7-42AD-9CA4-953DD26ED9F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2AE5606-37EC-4940-A93D-8E040A88DF4C}"/>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DDF21A0-6D30-4FE6-B9FE-413565B13169}"/>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34CE038-DC91-4983-BDD5-42DF7DC2D2FA}"/>
              </a:ext>
            </a:extLst>
          </p:cNvPr>
          <p:cNvSpPr>
            <a:spLocks noGrp="1"/>
          </p:cNvSpPr>
          <p:nvPr>
            <p:ph type="dt" sz="half" idx="10"/>
          </p:nvPr>
        </p:nvSpPr>
        <p:spPr/>
        <p:txBody>
          <a:bodyPr/>
          <a:lstStyle/>
          <a:p>
            <a:fld id="{7416F537-01AA-4A6A-B279-36B524807EFC}" type="datetimeFigureOut">
              <a:rPr lang="en-US" smtClean="0"/>
              <a:t>1/16/2024</a:t>
            </a:fld>
            <a:endParaRPr lang="en-US"/>
          </a:p>
        </p:txBody>
      </p:sp>
      <p:sp>
        <p:nvSpPr>
          <p:cNvPr id="6" name="Footer Placeholder 5">
            <a:extLst>
              <a:ext uri="{FF2B5EF4-FFF2-40B4-BE49-F238E27FC236}">
                <a16:creationId xmlns:a16="http://schemas.microsoft.com/office/drawing/2014/main" id="{82CC2263-907C-437B-8027-B930AF0C2FA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C0AC10E-786A-4FF5-91F3-FC5DE48AA7D9}"/>
              </a:ext>
            </a:extLst>
          </p:cNvPr>
          <p:cNvSpPr>
            <a:spLocks noGrp="1"/>
          </p:cNvSpPr>
          <p:nvPr>
            <p:ph type="sldNum" sz="quarter" idx="12"/>
          </p:nvPr>
        </p:nvSpPr>
        <p:spPr/>
        <p:txBody>
          <a:bodyPr/>
          <a:lstStyle/>
          <a:p>
            <a:fld id="{E7CE5970-17A9-4393-BC0E-F8F194B302D1}" type="slidenum">
              <a:rPr lang="en-US" smtClean="0"/>
              <a:t>‹#›</a:t>
            </a:fld>
            <a:endParaRPr lang="en-US"/>
          </a:p>
        </p:txBody>
      </p:sp>
    </p:spTree>
    <p:extLst>
      <p:ext uri="{BB962C8B-B14F-4D97-AF65-F5344CB8AC3E}">
        <p14:creationId xmlns:p14="http://schemas.microsoft.com/office/powerpoint/2010/main" val="3931930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4F4FE1-EBE1-4203-94C2-79EE5860736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4CCC9EB-F365-46C2-8AF1-DEF0F721881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AD9A5D10-38E2-47F1-AF3D-6284FCC67AF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6EEC3C9-9B1B-4F9B-8060-76FB3DABDDF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D5E984F7-47D5-4665-B8D8-97CCF43BA888}"/>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2875BC0-9463-4248-8162-7AEA55C5C413}"/>
              </a:ext>
            </a:extLst>
          </p:cNvPr>
          <p:cNvSpPr>
            <a:spLocks noGrp="1"/>
          </p:cNvSpPr>
          <p:nvPr>
            <p:ph type="dt" sz="half" idx="10"/>
          </p:nvPr>
        </p:nvSpPr>
        <p:spPr/>
        <p:txBody>
          <a:bodyPr/>
          <a:lstStyle/>
          <a:p>
            <a:fld id="{7416F537-01AA-4A6A-B279-36B524807EFC}" type="datetimeFigureOut">
              <a:rPr lang="en-US" smtClean="0"/>
              <a:t>1/16/2024</a:t>
            </a:fld>
            <a:endParaRPr lang="en-US"/>
          </a:p>
        </p:txBody>
      </p:sp>
      <p:sp>
        <p:nvSpPr>
          <p:cNvPr id="8" name="Footer Placeholder 7">
            <a:extLst>
              <a:ext uri="{FF2B5EF4-FFF2-40B4-BE49-F238E27FC236}">
                <a16:creationId xmlns:a16="http://schemas.microsoft.com/office/drawing/2014/main" id="{5EF98BF5-312B-4362-BFC7-8C1A3E1D75C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278BBA6-5994-422E-A1A2-4D793D268629}"/>
              </a:ext>
            </a:extLst>
          </p:cNvPr>
          <p:cNvSpPr>
            <a:spLocks noGrp="1"/>
          </p:cNvSpPr>
          <p:nvPr>
            <p:ph type="sldNum" sz="quarter" idx="12"/>
          </p:nvPr>
        </p:nvSpPr>
        <p:spPr/>
        <p:txBody>
          <a:bodyPr/>
          <a:lstStyle/>
          <a:p>
            <a:fld id="{E7CE5970-17A9-4393-BC0E-F8F194B302D1}" type="slidenum">
              <a:rPr lang="en-US" smtClean="0"/>
              <a:t>‹#›</a:t>
            </a:fld>
            <a:endParaRPr lang="en-US"/>
          </a:p>
        </p:txBody>
      </p:sp>
    </p:spTree>
    <p:extLst>
      <p:ext uri="{BB962C8B-B14F-4D97-AF65-F5344CB8AC3E}">
        <p14:creationId xmlns:p14="http://schemas.microsoft.com/office/powerpoint/2010/main" val="4430034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C0B78-8592-4EAF-BB66-2F52B1BB074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9468C78-1B15-4272-909C-520D8F4EAF20}"/>
              </a:ext>
            </a:extLst>
          </p:cNvPr>
          <p:cNvSpPr>
            <a:spLocks noGrp="1"/>
          </p:cNvSpPr>
          <p:nvPr>
            <p:ph type="dt" sz="half" idx="10"/>
          </p:nvPr>
        </p:nvSpPr>
        <p:spPr/>
        <p:txBody>
          <a:bodyPr/>
          <a:lstStyle/>
          <a:p>
            <a:fld id="{7416F537-01AA-4A6A-B279-36B524807EFC}" type="datetimeFigureOut">
              <a:rPr lang="en-US" smtClean="0"/>
              <a:t>1/16/2024</a:t>
            </a:fld>
            <a:endParaRPr lang="en-US"/>
          </a:p>
        </p:txBody>
      </p:sp>
      <p:sp>
        <p:nvSpPr>
          <p:cNvPr id="4" name="Footer Placeholder 3">
            <a:extLst>
              <a:ext uri="{FF2B5EF4-FFF2-40B4-BE49-F238E27FC236}">
                <a16:creationId xmlns:a16="http://schemas.microsoft.com/office/drawing/2014/main" id="{F1C4B07A-C8B4-43BC-9668-4B5C7BA6B4C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8E0DD2C-F679-417D-8B33-D08AD9A265FF}"/>
              </a:ext>
            </a:extLst>
          </p:cNvPr>
          <p:cNvSpPr>
            <a:spLocks noGrp="1"/>
          </p:cNvSpPr>
          <p:nvPr>
            <p:ph type="sldNum" sz="quarter" idx="12"/>
          </p:nvPr>
        </p:nvSpPr>
        <p:spPr/>
        <p:txBody>
          <a:bodyPr/>
          <a:lstStyle/>
          <a:p>
            <a:fld id="{E7CE5970-17A9-4393-BC0E-F8F194B302D1}" type="slidenum">
              <a:rPr lang="en-US" smtClean="0"/>
              <a:t>‹#›</a:t>
            </a:fld>
            <a:endParaRPr lang="en-US"/>
          </a:p>
        </p:txBody>
      </p:sp>
    </p:spTree>
    <p:extLst>
      <p:ext uri="{BB962C8B-B14F-4D97-AF65-F5344CB8AC3E}">
        <p14:creationId xmlns:p14="http://schemas.microsoft.com/office/powerpoint/2010/main" val="40484308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E195F5B-B3A5-433C-A680-622961AD1C7A}"/>
              </a:ext>
            </a:extLst>
          </p:cNvPr>
          <p:cNvSpPr>
            <a:spLocks noGrp="1"/>
          </p:cNvSpPr>
          <p:nvPr>
            <p:ph type="dt" sz="half" idx="10"/>
          </p:nvPr>
        </p:nvSpPr>
        <p:spPr/>
        <p:txBody>
          <a:bodyPr/>
          <a:lstStyle/>
          <a:p>
            <a:fld id="{7416F537-01AA-4A6A-B279-36B524807EFC}" type="datetimeFigureOut">
              <a:rPr lang="en-US" smtClean="0"/>
              <a:t>1/16/2024</a:t>
            </a:fld>
            <a:endParaRPr lang="en-US"/>
          </a:p>
        </p:txBody>
      </p:sp>
      <p:sp>
        <p:nvSpPr>
          <p:cNvPr id="3" name="Footer Placeholder 2">
            <a:extLst>
              <a:ext uri="{FF2B5EF4-FFF2-40B4-BE49-F238E27FC236}">
                <a16:creationId xmlns:a16="http://schemas.microsoft.com/office/drawing/2014/main" id="{3B166AD7-F883-4AF2-A1B2-45C5B91F6BA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5BD62A-84F2-45C2-8811-B5A652E141C1}"/>
              </a:ext>
            </a:extLst>
          </p:cNvPr>
          <p:cNvSpPr>
            <a:spLocks noGrp="1"/>
          </p:cNvSpPr>
          <p:nvPr>
            <p:ph type="sldNum" sz="quarter" idx="12"/>
          </p:nvPr>
        </p:nvSpPr>
        <p:spPr/>
        <p:txBody>
          <a:bodyPr/>
          <a:lstStyle/>
          <a:p>
            <a:fld id="{E7CE5970-17A9-4393-BC0E-F8F194B302D1}" type="slidenum">
              <a:rPr lang="en-US" smtClean="0"/>
              <a:t>‹#›</a:t>
            </a:fld>
            <a:endParaRPr lang="en-US"/>
          </a:p>
        </p:txBody>
      </p:sp>
    </p:spTree>
    <p:extLst>
      <p:ext uri="{BB962C8B-B14F-4D97-AF65-F5344CB8AC3E}">
        <p14:creationId xmlns:p14="http://schemas.microsoft.com/office/powerpoint/2010/main" val="18230401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C1B49-7E3E-46CB-A0A0-8CA07A043D7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0437C3C-3DD4-4EDB-A3DF-0E97DEC11A7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2185F44-FB49-4113-92BF-DE0BD756628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412827D-0CBB-4038-9211-EA79A65E5596}"/>
              </a:ext>
            </a:extLst>
          </p:cNvPr>
          <p:cNvSpPr>
            <a:spLocks noGrp="1"/>
          </p:cNvSpPr>
          <p:nvPr>
            <p:ph type="dt" sz="half" idx="10"/>
          </p:nvPr>
        </p:nvSpPr>
        <p:spPr/>
        <p:txBody>
          <a:bodyPr/>
          <a:lstStyle/>
          <a:p>
            <a:fld id="{7416F537-01AA-4A6A-B279-36B524807EFC}" type="datetimeFigureOut">
              <a:rPr lang="en-US" smtClean="0"/>
              <a:t>1/16/2024</a:t>
            </a:fld>
            <a:endParaRPr lang="en-US"/>
          </a:p>
        </p:txBody>
      </p:sp>
      <p:sp>
        <p:nvSpPr>
          <p:cNvPr id="6" name="Footer Placeholder 5">
            <a:extLst>
              <a:ext uri="{FF2B5EF4-FFF2-40B4-BE49-F238E27FC236}">
                <a16:creationId xmlns:a16="http://schemas.microsoft.com/office/drawing/2014/main" id="{0A957B3E-F263-41F3-BB15-C432C6754C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EC33F96-79DD-48C7-A376-94740EEA8108}"/>
              </a:ext>
            </a:extLst>
          </p:cNvPr>
          <p:cNvSpPr>
            <a:spLocks noGrp="1"/>
          </p:cNvSpPr>
          <p:nvPr>
            <p:ph type="sldNum" sz="quarter" idx="12"/>
          </p:nvPr>
        </p:nvSpPr>
        <p:spPr/>
        <p:txBody>
          <a:bodyPr/>
          <a:lstStyle/>
          <a:p>
            <a:fld id="{E7CE5970-17A9-4393-BC0E-F8F194B302D1}" type="slidenum">
              <a:rPr lang="en-US" smtClean="0"/>
              <a:t>‹#›</a:t>
            </a:fld>
            <a:endParaRPr lang="en-US"/>
          </a:p>
        </p:txBody>
      </p:sp>
    </p:spTree>
    <p:extLst>
      <p:ext uri="{BB962C8B-B14F-4D97-AF65-F5344CB8AC3E}">
        <p14:creationId xmlns:p14="http://schemas.microsoft.com/office/powerpoint/2010/main" val="27443533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FAF01-AFD5-4D5F-955B-E8D7DB6B632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3FF56BF-2639-4FAD-A5AD-29EA8D6332F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B972073-5A81-4AB5-A5A0-D0FDD3DB4F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C0AC8A2-4D5E-4B10-A3FC-87ED2AF3DED5}"/>
              </a:ext>
            </a:extLst>
          </p:cNvPr>
          <p:cNvSpPr>
            <a:spLocks noGrp="1"/>
          </p:cNvSpPr>
          <p:nvPr>
            <p:ph type="dt" sz="half" idx="10"/>
          </p:nvPr>
        </p:nvSpPr>
        <p:spPr/>
        <p:txBody>
          <a:bodyPr/>
          <a:lstStyle/>
          <a:p>
            <a:fld id="{7416F537-01AA-4A6A-B279-36B524807EFC}" type="datetimeFigureOut">
              <a:rPr lang="en-US" smtClean="0"/>
              <a:t>1/16/2024</a:t>
            </a:fld>
            <a:endParaRPr lang="en-US"/>
          </a:p>
        </p:txBody>
      </p:sp>
      <p:sp>
        <p:nvSpPr>
          <p:cNvPr id="6" name="Footer Placeholder 5">
            <a:extLst>
              <a:ext uri="{FF2B5EF4-FFF2-40B4-BE49-F238E27FC236}">
                <a16:creationId xmlns:a16="http://schemas.microsoft.com/office/drawing/2014/main" id="{2F4502F6-8358-4BDD-9A23-0DF347C4570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55C3F81-2BF5-4DA4-BF17-74AFE306A0B4}"/>
              </a:ext>
            </a:extLst>
          </p:cNvPr>
          <p:cNvSpPr>
            <a:spLocks noGrp="1"/>
          </p:cNvSpPr>
          <p:nvPr>
            <p:ph type="sldNum" sz="quarter" idx="12"/>
          </p:nvPr>
        </p:nvSpPr>
        <p:spPr/>
        <p:txBody>
          <a:bodyPr/>
          <a:lstStyle/>
          <a:p>
            <a:fld id="{E7CE5970-17A9-4393-BC0E-F8F194B302D1}" type="slidenum">
              <a:rPr lang="en-US" smtClean="0"/>
              <a:t>‹#›</a:t>
            </a:fld>
            <a:endParaRPr lang="en-US"/>
          </a:p>
        </p:txBody>
      </p:sp>
    </p:spTree>
    <p:extLst>
      <p:ext uri="{BB962C8B-B14F-4D97-AF65-F5344CB8AC3E}">
        <p14:creationId xmlns:p14="http://schemas.microsoft.com/office/powerpoint/2010/main" val="6119108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ED2FF44-713E-4BD4-AF90-DE0C164C1FA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E8F4F92-5671-4913-B829-678FD6470B3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7029DF-C0B5-4849-944C-FB1168B5110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416F537-01AA-4A6A-B279-36B524807EFC}" type="datetimeFigureOut">
              <a:rPr lang="en-US" smtClean="0"/>
              <a:t>1/16/2024</a:t>
            </a:fld>
            <a:endParaRPr lang="en-US"/>
          </a:p>
        </p:txBody>
      </p:sp>
      <p:sp>
        <p:nvSpPr>
          <p:cNvPr id="5" name="Footer Placeholder 4">
            <a:extLst>
              <a:ext uri="{FF2B5EF4-FFF2-40B4-BE49-F238E27FC236}">
                <a16:creationId xmlns:a16="http://schemas.microsoft.com/office/drawing/2014/main" id="{75C6CD2D-7C4D-443F-8A0B-E46CB070F93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5A73735-1F9C-4FC5-87B7-F873464855F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7CE5970-17A9-4393-BC0E-F8F194B302D1}" type="slidenum">
              <a:rPr lang="en-US" smtClean="0"/>
              <a:t>‹#›</a:t>
            </a:fld>
            <a:endParaRPr lang="en-US"/>
          </a:p>
        </p:txBody>
      </p:sp>
    </p:spTree>
    <p:extLst>
      <p:ext uri="{BB962C8B-B14F-4D97-AF65-F5344CB8AC3E}">
        <p14:creationId xmlns:p14="http://schemas.microsoft.com/office/powerpoint/2010/main" val="29407619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7.xml"/><Relationship Id="rId5" Type="http://schemas.openxmlformats.org/officeDocument/2006/relationships/image" Target="../media/image7.jpg"/><Relationship Id="rId4" Type="http://schemas.openxmlformats.org/officeDocument/2006/relationships/image" Target="../media/image6.jpg"/></Relationships>
</file>

<file path=ppt/slides/_rels/slide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7.xml"/><Relationship Id="rId4" Type="http://schemas.openxmlformats.org/officeDocument/2006/relationships/image" Target="../media/image11.jpg"/></Relationships>
</file>

<file path=ppt/slides/_rels/slide8.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Layout" Target="../slideLayouts/slideLayout7.xml"/><Relationship Id="rId4" Type="http://schemas.openxmlformats.org/officeDocument/2006/relationships/image" Target="../media/image14.jp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6557E22-B1C5-42B4-B5A9-B48F08F62B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51652" y="159026"/>
            <a:ext cx="7301948" cy="6427304"/>
          </a:xfrm>
          <a:prstGeom prst="rect">
            <a:avLst/>
          </a:prstGeom>
        </p:spPr>
      </p:pic>
    </p:spTree>
    <p:extLst>
      <p:ext uri="{BB962C8B-B14F-4D97-AF65-F5344CB8AC3E}">
        <p14:creationId xmlns:p14="http://schemas.microsoft.com/office/powerpoint/2010/main" val="242064974"/>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D8CF4-6045-4755-AA9C-C42D2C4AB611}"/>
              </a:ext>
            </a:extLst>
          </p:cNvPr>
          <p:cNvSpPr>
            <a:spLocks noGrp="1"/>
          </p:cNvSpPr>
          <p:nvPr>
            <p:ph type="ctrTitle"/>
          </p:nvPr>
        </p:nvSpPr>
        <p:spPr>
          <a:xfrm>
            <a:off x="1159565" y="-149846"/>
            <a:ext cx="9236765" cy="2387600"/>
          </a:xfrm>
        </p:spPr>
        <p:txBody>
          <a:bodyPr>
            <a:normAutofit/>
          </a:bodyPr>
          <a:lstStyle/>
          <a:p>
            <a:pPr algn="l"/>
            <a:r>
              <a:rPr lang="en-US" sz="5400" b="1" dirty="0"/>
              <a:t>INDEX</a:t>
            </a:r>
          </a:p>
        </p:txBody>
      </p:sp>
      <p:sp>
        <p:nvSpPr>
          <p:cNvPr id="3" name="Subtitle 2">
            <a:extLst>
              <a:ext uri="{FF2B5EF4-FFF2-40B4-BE49-F238E27FC236}">
                <a16:creationId xmlns:a16="http://schemas.microsoft.com/office/drawing/2014/main" id="{7DDD2AA3-8890-4674-B5E9-4BF0533D0288}"/>
              </a:ext>
            </a:extLst>
          </p:cNvPr>
          <p:cNvSpPr>
            <a:spLocks noGrp="1"/>
          </p:cNvSpPr>
          <p:nvPr>
            <p:ph type="subTitle" idx="1"/>
          </p:nvPr>
        </p:nvSpPr>
        <p:spPr>
          <a:xfrm>
            <a:off x="1159565" y="2413932"/>
            <a:ext cx="9144000" cy="2030136"/>
          </a:xfrm>
        </p:spPr>
        <p:txBody>
          <a:bodyPr>
            <a:noAutofit/>
          </a:bodyPr>
          <a:lstStyle/>
          <a:p>
            <a:pPr algn="l"/>
            <a:r>
              <a:rPr lang="en-US" b="1" dirty="0"/>
              <a:t>INTRODUCTION</a:t>
            </a:r>
          </a:p>
          <a:p>
            <a:pPr algn="l"/>
            <a:r>
              <a:rPr lang="en-US" b="1" dirty="0"/>
              <a:t>ADVANTAGES</a:t>
            </a:r>
          </a:p>
          <a:p>
            <a:pPr algn="l"/>
            <a:r>
              <a:rPr lang="en-US" b="1" dirty="0"/>
              <a:t>DISADVANTAGES</a:t>
            </a:r>
          </a:p>
          <a:p>
            <a:pPr algn="l"/>
            <a:endParaRPr lang="en-US" b="1" dirty="0"/>
          </a:p>
          <a:p>
            <a:pPr algn="l"/>
            <a:endParaRPr lang="en-US" b="1" dirty="0"/>
          </a:p>
        </p:txBody>
      </p:sp>
    </p:spTree>
    <p:extLst>
      <p:ext uri="{BB962C8B-B14F-4D97-AF65-F5344CB8AC3E}">
        <p14:creationId xmlns:p14="http://schemas.microsoft.com/office/powerpoint/2010/main" val="3050788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additive="base">
                                        <p:cTn id="14"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 calcmode="lin" valueType="num">
                                      <p:cBhvr additive="base">
                                        <p:cTn id="20"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 calcmode="lin" valueType="num">
                                      <p:cBhvr additive="base">
                                        <p:cTn id="26"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DE0B8-10D1-4AB7-B487-05E7BCB5C450}"/>
              </a:ext>
            </a:extLst>
          </p:cNvPr>
          <p:cNvSpPr>
            <a:spLocks noGrp="1"/>
          </p:cNvSpPr>
          <p:nvPr>
            <p:ph type="ctrTitle"/>
          </p:nvPr>
        </p:nvSpPr>
        <p:spPr>
          <a:xfrm>
            <a:off x="410818" y="1256575"/>
            <a:ext cx="3167270" cy="687250"/>
          </a:xfrm>
        </p:spPr>
        <p:txBody>
          <a:bodyPr>
            <a:normAutofit/>
          </a:bodyPr>
          <a:lstStyle/>
          <a:p>
            <a:r>
              <a:rPr lang="en-US" sz="3200" b="1" dirty="0"/>
              <a:t>INTRODUCTION</a:t>
            </a:r>
          </a:p>
        </p:txBody>
      </p:sp>
      <p:sp>
        <p:nvSpPr>
          <p:cNvPr id="3" name="Subtitle 2">
            <a:extLst>
              <a:ext uri="{FF2B5EF4-FFF2-40B4-BE49-F238E27FC236}">
                <a16:creationId xmlns:a16="http://schemas.microsoft.com/office/drawing/2014/main" id="{BA2C141F-0F3F-4D86-B3AC-1469D7717B46}"/>
              </a:ext>
            </a:extLst>
          </p:cNvPr>
          <p:cNvSpPr>
            <a:spLocks noGrp="1"/>
          </p:cNvSpPr>
          <p:nvPr>
            <p:ph type="subTitle" idx="1"/>
          </p:nvPr>
        </p:nvSpPr>
        <p:spPr>
          <a:xfrm>
            <a:off x="649356" y="2104543"/>
            <a:ext cx="5155096" cy="3699910"/>
          </a:xfrm>
        </p:spPr>
        <p:txBody>
          <a:bodyPr>
            <a:normAutofit/>
          </a:bodyPr>
          <a:lstStyle/>
          <a:p>
            <a:pPr algn="just"/>
            <a:r>
              <a:rPr lang="en-US" sz="2300" dirty="0"/>
              <a:t>A laptop, sometimes called a notebook computer by manufacturers, is a battery- or AC-powered personal computer (PC) smaller than a briefcase. A laptop can be easily transported and used in temporary spaces such as on airplanes, in libraries, temporary offices and at meetings.</a:t>
            </a:r>
          </a:p>
          <a:p>
            <a:endParaRPr lang="en-US" dirty="0"/>
          </a:p>
          <a:p>
            <a:endParaRPr lang="en-US" dirty="0"/>
          </a:p>
        </p:txBody>
      </p:sp>
      <p:pic>
        <p:nvPicPr>
          <p:cNvPr id="5" name="Picture 4">
            <a:extLst>
              <a:ext uri="{FF2B5EF4-FFF2-40B4-BE49-F238E27FC236}">
                <a16:creationId xmlns:a16="http://schemas.microsoft.com/office/drawing/2014/main" id="{79AC6457-6EBA-44BC-BC41-4F2FC92E1C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6639" y="1772529"/>
            <a:ext cx="4765477" cy="2827606"/>
          </a:xfrm>
          <a:prstGeom prst="rect">
            <a:avLst/>
          </a:prstGeom>
        </p:spPr>
      </p:pic>
    </p:spTree>
    <p:extLst>
      <p:ext uri="{BB962C8B-B14F-4D97-AF65-F5344CB8AC3E}">
        <p14:creationId xmlns:p14="http://schemas.microsoft.com/office/powerpoint/2010/main" val="2349887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barn(inVertical)">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6" presetClass="entr" presetSubtype="16"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circle(in)">
                                      <p:cBhvr>
                                        <p:cTn id="19"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0"/>
                <a:lumOff val="100000"/>
              </a:schemeClr>
            </a:gs>
            <a:gs pos="35000">
              <a:schemeClr val="accent5">
                <a:lumMod val="0"/>
                <a:lumOff val="100000"/>
              </a:schemeClr>
            </a:gs>
            <a:gs pos="100000">
              <a:schemeClr val="accent5">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63A5F-7044-489F-A326-8F54F6C6AD81}"/>
              </a:ext>
            </a:extLst>
          </p:cNvPr>
          <p:cNvSpPr>
            <a:spLocks noGrp="1"/>
          </p:cNvSpPr>
          <p:nvPr>
            <p:ph type="title"/>
          </p:nvPr>
        </p:nvSpPr>
        <p:spPr>
          <a:xfrm>
            <a:off x="836612" y="633068"/>
            <a:ext cx="4212466" cy="520148"/>
          </a:xfrm>
        </p:spPr>
        <p:txBody>
          <a:bodyPr>
            <a:noAutofit/>
          </a:bodyPr>
          <a:lstStyle/>
          <a:p>
            <a:r>
              <a:rPr lang="en-US" b="1" dirty="0"/>
              <a:t>ADVANTAGES</a:t>
            </a:r>
            <a:endParaRPr lang="en-US" dirty="0"/>
          </a:p>
        </p:txBody>
      </p:sp>
      <p:pic>
        <p:nvPicPr>
          <p:cNvPr id="6" name="Picture Placeholder 5">
            <a:extLst>
              <a:ext uri="{FF2B5EF4-FFF2-40B4-BE49-F238E27FC236}">
                <a16:creationId xmlns:a16="http://schemas.microsoft.com/office/drawing/2014/main" id="{0ADC0BAD-02A1-4476-8800-12E83EE254D8}"/>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22564" r="22564"/>
          <a:stretch>
            <a:fillRect/>
          </a:stretch>
        </p:blipFill>
        <p:spPr>
          <a:xfrm>
            <a:off x="7076049" y="1645920"/>
            <a:ext cx="4403188" cy="4220308"/>
          </a:xfrm>
        </p:spPr>
      </p:pic>
      <p:sp>
        <p:nvSpPr>
          <p:cNvPr id="4" name="Text Placeholder 3">
            <a:extLst>
              <a:ext uri="{FF2B5EF4-FFF2-40B4-BE49-F238E27FC236}">
                <a16:creationId xmlns:a16="http://schemas.microsoft.com/office/drawing/2014/main" id="{FDA73738-0086-4A73-AF7B-030C660FA341}"/>
              </a:ext>
            </a:extLst>
          </p:cNvPr>
          <p:cNvSpPr>
            <a:spLocks noGrp="1"/>
          </p:cNvSpPr>
          <p:nvPr>
            <p:ph type="body" sz="half" idx="2"/>
          </p:nvPr>
        </p:nvSpPr>
        <p:spPr>
          <a:xfrm>
            <a:off x="836612" y="1341782"/>
            <a:ext cx="5083934" cy="4883150"/>
          </a:xfrm>
        </p:spPr>
        <p:txBody>
          <a:bodyPr>
            <a:noAutofit/>
          </a:bodyPr>
          <a:lstStyle/>
          <a:p>
            <a:pPr algn="just" fontAlgn="base"/>
            <a:r>
              <a:rPr lang="en-US" sz="1800" dirty="0"/>
              <a:t>The main advantage of a laptop, as compared with a stationary computer, is its mobility. The lightweight, compact size, the built-in battery within the laptop allowing it to simply move from one place to a different one. Many models are often worn in the least times, utilized in a park, cafe, or carted during a car. </a:t>
            </a:r>
          </a:p>
          <a:p>
            <a:pPr algn="just" fontAlgn="base"/>
            <a:r>
              <a:rPr lang="en-US" sz="1800" dirty="0"/>
              <a:t>The laptop is straightforward to use with none additional devices. It’s everything like its own keyboard, built-in mouse (touchpad), built-in speakers, built-in microphone, many laptops have a built-in camera. </a:t>
            </a:r>
          </a:p>
          <a:p>
            <a:pPr algn="just" fontAlgn="base"/>
            <a:r>
              <a:rPr lang="en-US" sz="1800" dirty="0"/>
              <a:t>Internet access is the second advantage for the increase in demand for the laptop because it provides the power to access the web through wireless technology Wi-Fi. </a:t>
            </a:r>
          </a:p>
          <a:p>
            <a:pPr algn="just" fontAlgn="base"/>
            <a:r>
              <a:rPr lang="en-US" sz="1800" dirty="0"/>
              <a:t>Usually carrying a laptop means your ticket to instant access to information, be it personal or professional. It results in better collaboration between co-workers or students.  </a:t>
            </a:r>
            <a:br>
              <a:rPr lang="en-US" sz="1800" dirty="0"/>
            </a:br>
            <a:endParaRPr lang="en-US" sz="1800" dirty="0"/>
          </a:p>
        </p:txBody>
      </p:sp>
    </p:spTree>
    <p:extLst>
      <p:ext uri="{BB962C8B-B14F-4D97-AF65-F5344CB8AC3E}">
        <p14:creationId xmlns:p14="http://schemas.microsoft.com/office/powerpoint/2010/main" val="939760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grpId="0" nodeType="clickEffect">
                                  <p:stCondLst>
                                    <p:cond delay="0"/>
                                  </p:stCondLst>
                                  <p:childTnLst>
                                    <p:set>
                                      <p:cBhvr>
                                        <p:cTn id="13" dur="1" fill="hold">
                                          <p:stCondLst>
                                            <p:cond delay="0"/>
                                          </p:stCondLst>
                                        </p:cTn>
                                        <p:tgtEl>
                                          <p:spTgt spid="4">
                                            <p:txEl>
                                              <p:pRg st="0" end="0"/>
                                            </p:txEl>
                                          </p:spTgt>
                                        </p:tgtEl>
                                        <p:attrNameLst>
                                          <p:attrName>style.visibility</p:attrName>
                                        </p:attrNameLst>
                                      </p:cBhvr>
                                      <p:to>
                                        <p:strVal val="visible"/>
                                      </p:to>
                                    </p:set>
                                    <p:animEffect transition="in" filter="wipe(down)">
                                      <p:cBhvr>
                                        <p:cTn id="14" dur="500"/>
                                        <p:tgtEl>
                                          <p:spTgt spid="4">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grpId="0" nodeType="click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animEffect transition="in" filter="wipe(down)">
                                      <p:cBhvr>
                                        <p:cTn id="19" dur="500"/>
                                        <p:tgtEl>
                                          <p:spTgt spid="4">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grpId="0" nodeType="clickEffect">
                                  <p:stCondLst>
                                    <p:cond delay="0"/>
                                  </p:stCondLst>
                                  <p:childTnLst>
                                    <p:set>
                                      <p:cBhvr>
                                        <p:cTn id="23" dur="1" fill="hold">
                                          <p:stCondLst>
                                            <p:cond delay="0"/>
                                          </p:stCondLst>
                                        </p:cTn>
                                        <p:tgtEl>
                                          <p:spTgt spid="4">
                                            <p:txEl>
                                              <p:pRg st="2" end="2"/>
                                            </p:txEl>
                                          </p:spTgt>
                                        </p:tgtEl>
                                        <p:attrNameLst>
                                          <p:attrName>style.visibility</p:attrName>
                                        </p:attrNameLst>
                                      </p:cBhvr>
                                      <p:to>
                                        <p:strVal val="visible"/>
                                      </p:to>
                                    </p:set>
                                    <p:animEffect transition="in" filter="wipe(down)">
                                      <p:cBhvr>
                                        <p:cTn id="24" dur="500"/>
                                        <p:tgtEl>
                                          <p:spTgt spid="4">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grpId="0" nodeType="clickEffect">
                                  <p:stCondLst>
                                    <p:cond delay="0"/>
                                  </p:stCondLst>
                                  <p:childTnLst>
                                    <p:set>
                                      <p:cBhvr>
                                        <p:cTn id="28" dur="1" fill="hold">
                                          <p:stCondLst>
                                            <p:cond delay="0"/>
                                          </p:stCondLst>
                                        </p:cTn>
                                        <p:tgtEl>
                                          <p:spTgt spid="4">
                                            <p:txEl>
                                              <p:pRg st="3" end="3"/>
                                            </p:txEl>
                                          </p:spTgt>
                                        </p:tgtEl>
                                        <p:attrNameLst>
                                          <p:attrName>style.visibility</p:attrName>
                                        </p:attrNameLst>
                                      </p:cBhvr>
                                      <p:to>
                                        <p:strVal val="visible"/>
                                      </p:to>
                                    </p:set>
                                    <p:animEffect transition="in" filter="wipe(down)">
                                      <p:cBhvr>
                                        <p:cTn id="29" dur="500"/>
                                        <p:tgtEl>
                                          <p:spTgt spid="4">
                                            <p:txEl>
                                              <p:pRg st="3" end="3"/>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45" presetClass="entr" presetSubtype="0" fill="hold" nodeType="clickEffect">
                                  <p:stCondLst>
                                    <p:cond delay="0"/>
                                  </p:stCondLst>
                                  <p:childTnLst>
                                    <p:set>
                                      <p:cBhvr>
                                        <p:cTn id="33" dur="1" fill="hold">
                                          <p:stCondLst>
                                            <p:cond delay="0"/>
                                          </p:stCondLst>
                                        </p:cTn>
                                        <p:tgtEl>
                                          <p:spTgt spid="6"/>
                                        </p:tgtEl>
                                        <p:attrNameLst>
                                          <p:attrName>style.visibility</p:attrName>
                                        </p:attrNameLst>
                                      </p:cBhvr>
                                      <p:to>
                                        <p:strVal val="visible"/>
                                      </p:to>
                                    </p:set>
                                    <p:animEffect transition="in" filter="fade">
                                      <p:cBhvr>
                                        <p:cTn id="34" dur="2000"/>
                                        <p:tgtEl>
                                          <p:spTgt spid="6"/>
                                        </p:tgtEl>
                                      </p:cBhvr>
                                    </p:animEffect>
                                    <p:anim calcmode="lin" valueType="num">
                                      <p:cBhvr>
                                        <p:cTn id="35" dur="2000" fill="hold"/>
                                        <p:tgtEl>
                                          <p:spTgt spid="6"/>
                                        </p:tgtEl>
                                        <p:attrNameLst>
                                          <p:attrName>ppt_w</p:attrName>
                                        </p:attrNameLst>
                                      </p:cBhvr>
                                      <p:tavLst>
                                        <p:tav tm="0" fmla="#ppt_w*sin(2.5*pi*$)">
                                          <p:val>
                                            <p:fltVal val="0"/>
                                          </p:val>
                                        </p:tav>
                                        <p:tav tm="100000">
                                          <p:val>
                                            <p:fltVal val="1"/>
                                          </p:val>
                                        </p:tav>
                                      </p:tavLst>
                                    </p:anim>
                                    <p:anim calcmode="lin" valueType="num">
                                      <p:cBhvr>
                                        <p:cTn id="36" dur="2000" fill="hold"/>
                                        <p:tgtEl>
                                          <p:spTgt spid="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2">
                <a:lumMod val="40000"/>
                <a:lumOff val="60000"/>
              </a:schemeClr>
            </a:gs>
            <a:gs pos="46000">
              <a:schemeClr val="accent2">
                <a:lumMod val="95000"/>
                <a:lumOff val="5000"/>
              </a:schemeClr>
            </a:gs>
            <a:gs pos="100000">
              <a:schemeClr val="accent2">
                <a:lumMod val="60000"/>
              </a:schemeClr>
            </a:gs>
          </a:gsLst>
          <a:path path="circle">
            <a:fillToRect l="50000" t="130000" r="50000" b="-30000"/>
          </a:path>
          <a:tileRect/>
        </a:gra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906A407-C7D2-4E0E-90D2-C66CA67CA4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86095" y="418514"/>
            <a:ext cx="4459457" cy="3010486"/>
          </a:xfrm>
          <a:prstGeom prst="rect">
            <a:avLst/>
          </a:prstGeom>
        </p:spPr>
      </p:pic>
      <p:pic>
        <p:nvPicPr>
          <p:cNvPr id="6" name="Picture 5">
            <a:extLst>
              <a:ext uri="{FF2B5EF4-FFF2-40B4-BE49-F238E27FC236}">
                <a16:creationId xmlns:a16="http://schemas.microsoft.com/office/drawing/2014/main" id="{C0E094D0-B0B5-4E3F-A3DD-9E785044CE5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02659" y="3677142"/>
            <a:ext cx="3812344" cy="3010485"/>
          </a:xfrm>
          <a:prstGeom prst="rect">
            <a:avLst/>
          </a:prstGeom>
        </p:spPr>
      </p:pic>
      <p:pic>
        <p:nvPicPr>
          <p:cNvPr id="9" name="Picture 8">
            <a:extLst>
              <a:ext uri="{FF2B5EF4-FFF2-40B4-BE49-F238E27FC236}">
                <a16:creationId xmlns:a16="http://schemas.microsoft.com/office/drawing/2014/main" id="{43E870F6-D83E-4E89-A0A3-536725CA4B9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25529" y="3612078"/>
            <a:ext cx="3812344" cy="3140612"/>
          </a:xfrm>
          <a:prstGeom prst="rect">
            <a:avLst/>
          </a:prstGeom>
        </p:spPr>
      </p:pic>
      <p:pic>
        <p:nvPicPr>
          <p:cNvPr id="13" name="Picture 12">
            <a:extLst>
              <a:ext uri="{FF2B5EF4-FFF2-40B4-BE49-F238E27FC236}">
                <a16:creationId xmlns:a16="http://schemas.microsoft.com/office/drawing/2014/main" id="{57CF0545-A562-4047-BD2F-6BADEB50CC7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25529" y="345051"/>
            <a:ext cx="3563813" cy="2884269"/>
          </a:xfrm>
          <a:prstGeom prst="rect">
            <a:avLst/>
          </a:prstGeom>
        </p:spPr>
      </p:pic>
    </p:spTree>
    <p:extLst>
      <p:ext uri="{BB962C8B-B14F-4D97-AF65-F5344CB8AC3E}">
        <p14:creationId xmlns:p14="http://schemas.microsoft.com/office/powerpoint/2010/main" val="3973193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down)">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45"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2000"/>
                                        <p:tgtEl>
                                          <p:spTgt spid="4"/>
                                        </p:tgtEl>
                                      </p:cBhvr>
                                    </p:animEffect>
                                    <p:anim calcmode="lin" valueType="num">
                                      <p:cBhvr>
                                        <p:cTn id="13" dur="2000" fill="hold"/>
                                        <p:tgtEl>
                                          <p:spTgt spid="4"/>
                                        </p:tgtEl>
                                        <p:attrNameLst>
                                          <p:attrName>ppt_w</p:attrName>
                                        </p:attrNameLst>
                                      </p:cBhvr>
                                      <p:tavLst>
                                        <p:tav tm="0" fmla="#ppt_w*sin(2.5*pi*$)">
                                          <p:val>
                                            <p:fltVal val="0"/>
                                          </p:val>
                                        </p:tav>
                                        <p:tav tm="100000">
                                          <p:val>
                                            <p:fltVal val="1"/>
                                          </p:val>
                                        </p:tav>
                                      </p:tavLst>
                                    </p:anim>
                                    <p:anim calcmode="lin" valueType="num">
                                      <p:cBhvr>
                                        <p:cTn id="14" dur="2000" fill="hold"/>
                                        <p:tgtEl>
                                          <p:spTgt spid="4"/>
                                        </p:tgtEl>
                                        <p:attrNameLst>
                                          <p:attrName>ppt_h</p:attrName>
                                        </p:attrNameLst>
                                      </p:cBhvr>
                                      <p:tavLst>
                                        <p:tav tm="0">
                                          <p:val>
                                            <p:strVal val="#ppt_h"/>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31" presetClass="entr" presetSubtype="0"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p:cTn id="25" dur="1000" fill="hold"/>
                                        <p:tgtEl>
                                          <p:spTgt spid="6"/>
                                        </p:tgtEl>
                                        <p:attrNameLst>
                                          <p:attrName>ppt_w</p:attrName>
                                        </p:attrNameLst>
                                      </p:cBhvr>
                                      <p:tavLst>
                                        <p:tav tm="0">
                                          <p:val>
                                            <p:fltVal val="0"/>
                                          </p:val>
                                        </p:tav>
                                        <p:tav tm="100000">
                                          <p:val>
                                            <p:strVal val="#ppt_w"/>
                                          </p:val>
                                        </p:tav>
                                      </p:tavLst>
                                    </p:anim>
                                    <p:anim calcmode="lin" valueType="num">
                                      <p:cBhvr>
                                        <p:cTn id="26" dur="1000" fill="hold"/>
                                        <p:tgtEl>
                                          <p:spTgt spid="6"/>
                                        </p:tgtEl>
                                        <p:attrNameLst>
                                          <p:attrName>ppt_h</p:attrName>
                                        </p:attrNameLst>
                                      </p:cBhvr>
                                      <p:tavLst>
                                        <p:tav tm="0">
                                          <p:val>
                                            <p:fltVal val="0"/>
                                          </p:val>
                                        </p:tav>
                                        <p:tav tm="100000">
                                          <p:val>
                                            <p:strVal val="#ppt_h"/>
                                          </p:val>
                                        </p:tav>
                                      </p:tavLst>
                                    </p:anim>
                                    <p:anim calcmode="lin" valueType="num">
                                      <p:cBhvr>
                                        <p:cTn id="27" dur="1000" fill="hold"/>
                                        <p:tgtEl>
                                          <p:spTgt spid="6"/>
                                        </p:tgtEl>
                                        <p:attrNameLst>
                                          <p:attrName>style.rotation</p:attrName>
                                        </p:attrNameLst>
                                      </p:cBhvr>
                                      <p:tavLst>
                                        <p:tav tm="0">
                                          <p:val>
                                            <p:fltVal val="90"/>
                                          </p:val>
                                        </p:tav>
                                        <p:tav tm="100000">
                                          <p:val>
                                            <p:fltVal val="0"/>
                                          </p:val>
                                        </p:tav>
                                      </p:tavLst>
                                    </p:anim>
                                    <p:animEffect transition="in" filter="fade">
                                      <p:cBhvr>
                                        <p:cTn id="28"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4">
                <a:lumMod val="67000"/>
              </a:schemeClr>
            </a:gs>
            <a:gs pos="42000">
              <a:schemeClr val="accent4">
                <a:lumMod val="97000"/>
                <a:lumOff val="3000"/>
              </a:schemeClr>
            </a:gs>
            <a:gs pos="61943">
              <a:srgbClr val="FFCB2E"/>
            </a:gs>
            <a:gs pos="91000">
              <a:schemeClr val="accent4">
                <a:lumMod val="60000"/>
                <a:lumOff val="40000"/>
              </a:schemeClr>
            </a:gs>
          </a:gsLst>
          <a:lin ang="162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0E2A49-8B72-4E82-A4CC-65F86F8A2E64}"/>
              </a:ext>
            </a:extLst>
          </p:cNvPr>
          <p:cNvSpPr>
            <a:spLocks noGrp="1"/>
          </p:cNvSpPr>
          <p:nvPr>
            <p:ph type="title"/>
          </p:nvPr>
        </p:nvSpPr>
        <p:spPr>
          <a:xfrm>
            <a:off x="627752" y="516833"/>
            <a:ext cx="3932237" cy="599661"/>
          </a:xfrm>
        </p:spPr>
        <p:txBody>
          <a:bodyPr/>
          <a:lstStyle/>
          <a:p>
            <a:r>
              <a:rPr lang="en-US" b="1" dirty="0"/>
              <a:t>DISADVANTAGES</a:t>
            </a:r>
            <a:endParaRPr lang="en-US" dirty="0"/>
          </a:p>
        </p:txBody>
      </p:sp>
      <p:pic>
        <p:nvPicPr>
          <p:cNvPr id="6" name="Picture Placeholder 5">
            <a:extLst>
              <a:ext uri="{FF2B5EF4-FFF2-40B4-BE49-F238E27FC236}">
                <a16:creationId xmlns:a16="http://schemas.microsoft.com/office/drawing/2014/main" id="{AEA54D2D-8B61-4936-9041-E0B81C4EF61F}"/>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12725" r="12725"/>
          <a:stretch>
            <a:fillRect/>
          </a:stretch>
        </p:blipFill>
        <p:spPr>
          <a:xfrm>
            <a:off x="6533322" y="1655762"/>
            <a:ext cx="4810539" cy="3804133"/>
          </a:xfrm>
        </p:spPr>
      </p:pic>
      <p:sp>
        <p:nvSpPr>
          <p:cNvPr id="4" name="Text Placeholder 3">
            <a:extLst>
              <a:ext uri="{FF2B5EF4-FFF2-40B4-BE49-F238E27FC236}">
                <a16:creationId xmlns:a16="http://schemas.microsoft.com/office/drawing/2014/main" id="{06AA407C-01EB-4726-B766-08183FDFB22C}"/>
              </a:ext>
            </a:extLst>
          </p:cNvPr>
          <p:cNvSpPr>
            <a:spLocks noGrp="1"/>
          </p:cNvSpPr>
          <p:nvPr>
            <p:ph type="body" sz="half" idx="2"/>
          </p:nvPr>
        </p:nvSpPr>
        <p:spPr>
          <a:xfrm>
            <a:off x="627752" y="1294091"/>
            <a:ext cx="4487587" cy="5683180"/>
          </a:xfrm>
        </p:spPr>
        <p:txBody>
          <a:bodyPr>
            <a:noAutofit/>
          </a:bodyPr>
          <a:lstStyle/>
          <a:p>
            <a:pPr algn="just"/>
            <a:r>
              <a:rPr lang="en-US" sz="1800" dirty="0"/>
              <a:t>The laptops are difficult to upgrade thanks to their integrated design. The sole parts which will be upgraded are hard disc and memory as these are the sole parts that are accessible to the user. It’s very difficult to repair it. The laptop doesn’t offer an option for personalization consistent with one’s requirements. </a:t>
            </a:r>
          </a:p>
          <a:p>
            <a:pPr algn="just"/>
            <a:r>
              <a:rPr lang="en-US" sz="1800" dirty="0"/>
              <a:t>The laptop only gives access to the computer’s memory and disk drive. The opposite components like processors, graphics cards, and cooling systems aren’t easy to access and replace.</a:t>
            </a:r>
          </a:p>
          <a:p>
            <a:pPr algn="just"/>
            <a:r>
              <a:rPr lang="en-US" sz="1800" dirty="0"/>
              <a:t>It is easier to run as many video cards as possible on a desktop at a time, but laptops have a lot of limitations when it comes to the use of video cards because laptops are not compatible with the consumption of high power and may lead to permanent damage.</a:t>
            </a:r>
          </a:p>
          <a:p>
            <a:pPr algn="just"/>
            <a:br>
              <a:rPr lang="en-US" sz="1800" dirty="0"/>
            </a:br>
            <a:endParaRPr lang="en-US" sz="1800" dirty="0"/>
          </a:p>
        </p:txBody>
      </p:sp>
    </p:spTree>
    <p:extLst>
      <p:ext uri="{BB962C8B-B14F-4D97-AF65-F5344CB8AC3E}">
        <p14:creationId xmlns:p14="http://schemas.microsoft.com/office/powerpoint/2010/main" val="2548024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1" presetClass="entr" presetSubtype="0" fill="hold" grpId="0"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 calcmode="lin" valueType="num">
                                      <p:cBhvr>
                                        <p:cTn id="12" dur="1000" fill="hold"/>
                                        <p:tgtEl>
                                          <p:spTgt spid="4">
                                            <p:txEl>
                                              <p:pRg st="0" end="0"/>
                                            </p:txEl>
                                          </p:spTgt>
                                        </p:tgtEl>
                                        <p:attrNameLst>
                                          <p:attrName>ppt_w</p:attrName>
                                        </p:attrNameLst>
                                      </p:cBhvr>
                                      <p:tavLst>
                                        <p:tav tm="0">
                                          <p:val>
                                            <p:fltVal val="0"/>
                                          </p:val>
                                        </p:tav>
                                        <p:tav tm="100000">
                                          <p:val>
                                            <p:strVal val="#ppt_w"/>
                                          </p:val>
                                        </p:tav>
                                      </p:tavLst>
                                    </p:anim>
                                    <p:anim calcmode="lin" valueType="num">
                                      <p:cBhvr>
                                        <p:cTn id="13" dur="1000" fill="hold"/>
                                        <p:tgtEl>
                                          <p:spTgt spid="4">
                                            <p:txEl>
                                              <p:pRg st="0" end="0"/>
                                            </p:txEl>
                                          </p:spTgt>
                                        </p:tgtEl>
                                        <p:attrNameLst>
                                          <p:attrName>ppt_h</p:attrName>
                                        </p:attrNameLst>
                                      </p:cBhvr>
                                      <p:tavLst>
                                        <p:tav tm="0">
                                          <p:val>
                                            <p:fltVal val="0"/>
                                          </p:val>
                                        </p:tav>
                                        <p:tav tm="100000">
                                          <p:val>
                                            <p:strVal val="#ppt_h"/>
                                          </p:val>
                                        </p:tav>
                                      </p:tavLst>
                                    </p:anim>
                                    <p:anim calcmode="lin" valueType="num">
                                      <p:cBhvr>
                                        <p:cTn id="14" dur="1000" fill="hold"/>
                                        <p:tgtEl>
                                          <p:spTgt spid="4">
                                            <p:txEl>
                                              <p:pRg st="0" end="0"/>
                                            </p:txEl>
                                          </p:spTgt>
                                        </p:tgtEl>
                                        <p:attrNameLst>
                                          <p:attrName>style.rotation</p:attrName>
                                        </p:attrNameLst>
                                      </p:cBhvr>
                                      <p:tavLst>
                                        <p:tav tm="0">
                                          <p:val>
                                            <p:fltVal val="90"/>
                                          </p:val>
                                        </p:tav>
                                        <p:tav tm="100000">
                                          <p:val>
                                            <p:fltVal val="0"/>
                                          </p:val>
                                        </p:tav>
                                      </p:tavLst>
                                    </p:anim>
                                    <p:animEffect transition="in" filter="fade">
                                      <p:cBhvr>
                                        <p:cTn id="15" dur="1000"/>
                                        <p:tgtEl>
                                          <p:spTgt spid="4">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1" presetClass="entr" presetSubtype="0" fill="hold" grpId="0" nodeType="clickEffect">
                                  <p:stCondLst>
                                    <p:cond delay="0"/>
                                  </p:stCondLst>
                                  <p:childTnLst>
                                    <p:set>
                                      <p:cBhvr>
                                        <p:cTn id="19" dur="1" fill="hold">
                                          <p:stCondLst>
                                            <p:cond delay="0"/>
                                          </p:stCondLst>
                                        </p:cTn>
                                        <p:tgtEl>
                                          <p:spTgt spid="4">
                                            <p:txEl>
                                              <p:pRg st="1" end="1"/>
                                            </p:txEl>
                                          </p:spTgt>
                                        </p:tgtEl>
                                        <p:attrNameLst>
                                          <p:attrName>style.visibility</p:attrName>
                                        </p:attrNameLst>
                                      </p:cBhvr>
                                      <p:to>
                                        <p:strVal val="visible"/>
                                      </p:to>
                                    </p:set>
                                    <p:anim calcmode="lin" valueType="num">
                                      <p:cBhvr>
                                        <p:cTn id="20" dur="1000" fill="hold"/>
                                        <p:tgtEl>
                                          <p:spTgt spid="4">
                                            <p:txEl>
                                              <p:pRg st="1" end="1"/>
                                            </p:txEl>
                                          </p:spTgt>
                                        </p:tgtEl>
                                        <p:attrNameLst>
                                          <p:attrName>ppt_w</p:attrName>
                                        </p:attrNameLst>
                                      </p:cBhvr>
                                      <p:tavLst>
                                        <p:tav tm="0">
                                          <p:val>
                                            <p:fltVal val="0"/>
                                          </p:val>
                                        </p:tav>
                                        <p:tav tm="100000">
                                          <p:val>
                                            <p:strVal val="#ppt_w"/>
                                          </p:val>
                                        </p:tav>
                                      </p:tavLst>
                                    </p:anim>
                                    <p:anim calcmode="lin" valueType="num">
                                      <p:cBhvr>
                                        <p:cTn id="21" dur="1000" fill="hold"/>
                                        <p:tgtEl>
                                          <p:spTgt spid="4">
                                            <p:txEl>
                                              <p:pRg st="1" end="1"/>
                                            </p:txEl>
                                          </p:spTgt>
                                        </p:tgtEl>
                                        <p:attrNameLst>
                                          <p:attrName>ppt_h</p:attrName>
                                        </p:attrNameLst>
                                      </p:cBhvr>
                                      <p:tavLst>
                                        <p:tav tm="0">
                                          <p:val>
                                            <p:fltVal val="0"/>
                                          </p:val>
                                        </p:tav>
                                        <p:tav tm="100000">
                                          <p:val>
                                            <p:strVal val="#ppt_h"/>
                                          </p:val>
                                        </p:tav>
                                      </p:tavLst>
                                    </p:anim>
                                    <p:anim calcmode="lin" valueType="num">
                                      <p:cBhvr>
                                        <p:cTn id="22" dur="1000" fill="hold"/>
                                        <p:tgtEl>
                                          <p:spTgt spid="4">
                                            <p:txEl>
                                              <p:pRg st="1" end="1"/>
                                            </p:txEl>
                                          </p:spTgt>
                                        </p:tgtEl>
                                        <p:attrNameLst>
                                          <p:attrName>style.rotation</p:attrName>
                                        </p:attrNameLst>
                                      </p:cBhvr>
                                      <p:tavLst>
                                        <p:tav tm="0">
                                          <p:val>
                                            <p:fltVal val="90"/>
                                          </p:val>
                                        </p:tav>
                                        <p:tav tm="100000">
                                          <p:val>
                                            <p:fltVal val="0"/>
                                          </p:val>
                                        </p:tav>
                                      </p:tavLst>
                                    </p:anim>
                                    <p:animEffect transition="in" filter="fade">
                                      <p:cBhvr>
                                        <p:cTn id="23" dur="1000"/>
                                        <p:tgtEl>
                                          <p:spTgt spid="4">
                                            <p:txEl>
                                              <p:pRg st="1" end="1"/>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1" presetClass="entr" presetSubtype="0" fill="hold" grpId="0" nodeType="clickEffect">
                                  <p:stCondLst>
                                    <p:cond delay="0"/>
                                  </p:stCondLst>
                                  <p:childTnLst>
                                    <p:set>
                                      <p:cBhvr>
                                        <p:cTn id="27" dur="1" fill="hold">
                                          <p:stCondLst>
                                            <p:cond delay="0"/>
                                          </p:stCondLst>
                                        </p:cTn>
                                        <p:tgtEl>
                                          <p:spTgt spid="4">
                                            <p:txEl>
                                              <p:pRg st="2" end="2"/>
                                            </p:txEl>
                                          </p:spTgt>
                                        </p:tgtEl>
                                        <p:attrNameLst>
                                          <p:attrName>style.visibility</p:attrName>
                                        </p:attrNameLst>
                                      </p:cBhvr>
                                      <p:to>
                                        <p:strVal val="visible"/>
                                      </p:to>
                                    </p:set>
                                    <p:anim calcmode="lin" valueType="num">
                                      <p:cBhvr>
                                        <p:cTn id="28" dur="1000" fill="hold"/>
                                        <p:tgtEl>
                                          <p:spTgt spid="4">
                                            <p:txEl>
                                              <p:pRg st="2" end="2"/>
                                            </p:txEl>
                                          </p:spTgt>
                                        </p:tgtEl>
                                        <p:attrNameLst>
                                          <p:attrName>ppt_w</p:attrName>
                                        </p:attrNameLst>
                                      </p:cBhvr>
                                      <p:tavLst>
                                        <p:tav tm="0">
                                          <p:val>
                                            <p:fltVal val="0"/>
                                          </p:val>
                                        </p:tav>
                                        <p:tav tm="100000">
                                          <p:val>
                                            <p:strVal val="#ppt_w"/>
                                          </p:val>
                                        </p:tav>
                                      </p:tavLst>
                                    </p:anim>
                                    <p:anim calcmode="lin" valueType="num">
                                      <p:cBhvr>
                                        <p:cTn id="29" dur="1000" fill="hold"/>
                                        <p:tgtEl>
                                          <p:spTgt spid="4">
                                            <p:txEl>
                                              <p:pRg st="2" end="2"/>
                                            </p:txEl>
                                          </p:spTgt>
                                        </p:tgtEl>
                                        <p:attrNameLst>
                                          <p:attrName>ppt_h</p:attrName>
                                        </p:attrNameLst>
                                      </p:cBhvr>
                                      <p:tavLst>
                                        <p:tav tm="0">
                                          <p:val>
                                            <p:fltVal val="0"/>
                                          </p:val>
                                        </p:tav>
                                        <p:tav tm="100000">
                                          <p:val>
                                            <p:strVal val="#ppt_h"/>
                                          </p:val>
                                        </p:tav>
                                      </p:tavLst>
                                    </p:anim>
                                    <p:anim calcmode="lin" valueType="num">
                                      <p:cBhvr>
                                        <p:cTn id="30" dur="1000" fill="hold"/>
                                        <p:tgtEl>
                                          <p:spTgt spid="4">
                                            <p:txEl>
                                              <p:pRg st="2" end="2"/>
                                            </p:txEl>
                                          </p:spTgt>
                                        </p:tgtEl>
                                        <p:attrNameLst>
                                          <p:attrName>style.rotation</p:attrName>
                                        </p:attrNameLst>
                                      </p:cBhvr>
                                      <p:tavLst>
                                        <p:tav tm="0">
                                          <p:val>
                                            <p:fltVal val="90"/>
                                          </p:val>
                                        </p:tav>
                                        <p:tav tm="100000">
                                          <p:val>
                                            <p:fltVal val="0"/>
                                          </p:val>
                                        </p:tav>
                                      </p:tavLst>
                                    </p:anim>
                                    <p:animEffect transition="in" filter="fade">
                                      <p:cBhvr>
                                        <p:cTn id="31" dur="1000"/>
                                        <p:tgtEl>
                                          <p:spTgt spid="4">
                                            <p:txEl>
                                              <p:pRg st="2" end="2"/>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31" presetClass="entr" presetSubtype="0" fill="hold" grpId="0" nodeType="clickEffect">
                                  <p:stCondLst>
                                    <p:cond delay="0"/>
                                  </p:stCondLst>
                                  <p:childTnLst>
                                    <p:set>
                                      <p:cBhvr>
                                        <p:cTn id="35" dur="1" fill="hold">
                                          <p:stCondLst>
                                            <p:cond delay="0"/>
                                          </p:stCondLst>
                                        </p:cTn>
                                        <p:tgtEl>
                                          <p:spTgt spid="4">
                                            <p:txEl>
                                              <p:pRg st="3" end="3"/>
                                            </p:txEl>
                                          </p:spTgt>
                                        </p:tgtEl>
                                        <p:attrNameLst>
                                          <p:attrName>style.visibility</p:attrName>
                                        </p:attrNameLst>
                                      </p:cBhvr>
                                      <p:to>
                                        <p:strVal val="visible"/>
                                      </p:to>
                                    </p:set>
                                    <p:anim calcmode="lin" valueType="num">
                                      <p:cBhvr>
                                        <p:cTn id="36" dur="1000" fill="hold"/>
                                        <p:tgtEl>
                                          <p:spTgt spid="4">
                                            <p:txEl>
                                              <p:pRg st="3" end="3"/>
                                            </p:txEl>
                                          </p:spTgt>
                                        </p:tgtEl>
                                        <p:attrNameLst>
                                          <p:attrName>ppt_w</p:attrName>
                                        </p:attrNameLst>
                                      </p:cBhvr>
                                      <p:tavLst>
                                        <p:tav tm="0">
                                          <p:val>
                                            <p:fltVal val="0"/>
                                          </p:val>
                                        </p:tav>
                                        <p:tav tm="100000">
                                          <p:val>
                                            <p:strVal val="#ppt_w"/>
                                          </p:val>
                                        </p:tav>
                                      </p:tavLst>
                                    </p:anim>
                                    <p:anim calcmode="lin" valueType="num">
                                      <p:cBhvr>
                                        <p:cTn id="37" dur="1000" fill="hold"/>
                                        <p:tgtEl>
                                          <p:spTgt spid="4">
                                            <p:txEl>
                                              <p:pRg st="3" end="3"/>
                                            </p:txEl>
                                          </p:spTgt>
                                        </p:tgtEl>
                                        <p:attrNameLst>
                                          <p:attrName>ppt_h</p:attrName>
                                        </p:attrNameLst>
                                      </p:cBhvr>
                                      <p:tavLst>
                                        <p:tav tm="0">
                                          <p:val>
                                            <p:fltVal val="0"/>
                                          </p:val>
                                        </p:tav>
                                        <p:tav tm="100000">
                                          <p:val>
                                            <p:strVal val="#ppt_h"/>
                                          </p:val>
                                        </p:tav>
                                      </p:tavLst>
                                    </p:anim>
                                    <p:anim calcmode="lin" valueType="num">
                                      <p:cBhvr>
                                        <p:cTn id="38" dur="1000" fill="hold"/>
                                        <p:tgtEl>
                                          <p:spTgt spid="4">
                                            <p:txEl>
                                              <p:pRg st="3" end="3"/>
                                            </p:txEl>
                                          </p:spTgt>
                                        </p:tgtEl>
                                        <p:attrNameLst>
                                          <p:attrName>style.rotation</p:attrName>
                                        </p:attrNameLst>
                                      </p:cBhvr>
                                      <p:tavLst>
                                        <p:tav tm="0">
                                          <p:val>
                                            <p:fltVal val="90"/>
                                          </p:val>
                                        </p:tav>
                                        <p:tav tm="100000">
                                          <p:val>
                                            <p:fltVal val="0"/>
                                          </p:val>
                                        </p:tav>
                                      </p:tavLst>
                                    </p:anim>
                                    <p:animEffect transition="in" filter="fade">
                                      <p:cBhvr>
                                        <p:cTn id="39" dur="1000"/>
                                        <p:tgtEl>
                                          <p:spTgt spid="4">
                                            <p:txEl>
                                              <p:pRg st="3" end="3"/>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21" presetClass="entr" presetSubtype="1" fill="hold" nodeType="clickEffect">
                                  <p:stCondLst>
                                    <p:cond delay="0"/>
                                  </p:stCondLst>
                                  <p:childTnLst>
                                    <p:set>
                                      <p:cBhvr>
                                        <p:cTn id="43" dur="1" fill="hold">
                                          <p:stCondLst>
                                            <p:cond delay="0"/>
                                          </p:stCondLst>
                                        </p:cTn>
                                        <p:tgtEl>
                                          <p:spTgt spid="6"/>
                                        </p:tgtEl>
                                        <p:attrNameLst>
                                          <p:attrName>style.visibility</p:attrName>
                                        </p:attrNameLst>
                                      </p:cBhvr>
                                      <p:to>
                                        <p:strVal val="visible"/>
                                      </p:to>
                                    </p:set>
                                    <p:animEffect transition="in" filter="wheel(1)">
                                      <p:cBhvr>
                                        <p:cTn id="44"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40000"/>
                <a:lumOff val="60000"/>
              </a:schemeClr>
            </a:gs>
            <a:gs pos="46000">
              <a:schemeClr val="accent5">
                <a:lumMod val="95000"/>
                <a:lumOff val="5000"/>
              </a:schemeClr>
            </a:gs>
            <a:gs pos="100000">
              <a:schemeClr val="accent5">
                <a:lumMod val="60000"/>
              </a:schemeClr>
            </a:gs>
          </a:gsLst>
          <a:path path="circle">
            <a:fillToRect l="50000" t="130000" r="50000" b="-30000"/>
          </a:path>
          <a:tileRect/>
        </a:gra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78539C0-75C4-4ACC-A4D9-45294E80D3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0334" y="661182"/>
            <a:ext cx="3812344" cy="2686929"/>
          </a:xfrm>
          <a:prstGeom prst="rect">
            <a:avLst/>
          </a:prstGeom>
        </p:spPr>
      </p:pic>
      <p:pic>
        <p:nvPicPr>
          <p:cNvPr id="5" name="Picture 4">
            <a:extLst>
              <a:ext uri="{FF2B5EF4-FFF2-40B4-BE49-F238E27FC236}">
                <a16:creationId xmlns:a16="http://schemas.microsoft.com/office/drawing/2014/main" id="{30B00E3E-6723-4048-9E1B-780A39C4CB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63508" y="956603"/>
            <a:ext cx="4145280" cy="2391508"/>
          </a:xfrm>
          <a:prstGeom prst="rect">
            <a:avLst/>
          </a:prstGeom>
        </p:spPr>
      </p:pic>
      <p:pic>
        <p:nvPicPr>
          <p:cNvPr id="7" name="Picture 6">
            <a:extLst>
              <a:ext uri="{FF2B5EF4-FFF2-40B4-BE49-F238E27FC236}">
                <a16:creationId xmlns:a16="http://schemas.microsoft.com/office/drawing/2014/main" id="{65F8F00F-90B1-4AA7-97F9-C7B33632ECD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70252" y="3509890"/>
            <a:ext cx="4698609" cy="2954217"/>
          </a:xfrm>
          <a:prstGeom prst="rect">
            <a:avLst/>
          </a:prstGeom>
        </p:spPr>
      </p:pic>
    </p:spTree>
    <p:extLst>
      <p:ext uri="{BB962C8B-B14F-4D97-AF65-F5344CB8AC3E}">
        <p14:creationId xmlns:p14="http://schemas.microsoft.com/office/powerpoint/2010/main" val="11635172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barn(inVertical)">
                                      <p:cBhvr>
                                        <p:cTn id="14" dur="500"/>
                                        <p:tgtEl>
                                          <p:spTgt spid="5"/>
                                        </p:tgtEl>
                                      </p:cBhvr>
                                    </p:animEffect>
                                  </p:childTnLst>
                                </p:cTn>
                              </p:par>
                            </p:childTnLst>
                          </p:cTn>
                        </p:par>
                      </p:childTnLst>
                    </p:cTn>
                  </p:par>
                  <p:par>
                    <p:cTn id="15" fill="hold">
                      <p:stCondLst>
                        <p:cond delay="indefinite"/>
                      </p:stCondLst>
                      <p:childTnLst>
                        <p:par>
                          <p:cTn id="16" fill="hold">
                            <p:stCondLst>
                              <p:cond delay="0"/>
                            </p:stCondLst>
                            <p:childTnLst>
                              <p:par>
                                <p:cTn id="17" presetID="26"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ipe(down)">
                                      <p:cBhvr>
                                        <p:cTn id="19" dur="580">
                                          <p:stCondLst>
                                            <p:cond delay="0"/>
                                          </p:stCondLst>
                                        </p:cTn>
                                        <p:tgtEl>
                                          <p:spTgt spid="7"/>
                                        </p:tgtEl>
                                      </p:cBhvr>
                                    </p:animEffect>
                                    <p:anim calcmode="lin" valueType="num">
                                      <p:cBhvr>
                                        <p:cTn id="20"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21"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22"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23"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24"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25" dur="26">
                                          <p:stCondLst>
                                            <p:cond delay="650"/>
                                          </p:stCondLst>
                                        </p:cTn>
                                        <p:tgtEl>
                                          <p:spTgt spid="7"/>
                                        </p:tgtEl>
                                      </p:cBhvr>
                                      <p:to x="100000" y="60000"/>
                                    </p:animScale>
                                    <p:animScale>
                                      <p:cBhvr>
                                        <p:cTn id="26" dur="166" decel="50000">
                                          <p:stCondLst>
                                            <p:cond delay="676"/>
                                          </p:stCondLst>
                                        </p:cTn>
                                        <p:tgtEl>
                                          <p:spTgt spid="7"/>
                                        </p:tgtEl>
                                      </p:cBhvr>
                                      <p:to x="100000" y="100000"/>
                                    </p:animScale>
                                    <p:animScale>
                                      <p:cBhvr>
                                        <p:cTn id="27" dur="26">
                                          <p:stCondLst>
                                            <p:cond delay="1312"/>
                                          </p:stCondLst>
                                        </p:cTn>
                                        <p:tgtEl>
                                          <p:spTgt spid="7"/>
                                        </p:tgtEl>
                                      </p:cBhvr>
                                      <p:to x="100000" y="80000"/>
                                    </p:animScale>
                                    <p:animScale>
                                      <p:cBhvr>
                                        <p:cTn id="28" dur="166" decel="50000">
                                          <p:stCondLst>
                                            <p:cond delay="1338"/>
                                          </p:stCondLst>
                                        </p:cTn>
                                        <p:tgtEl>
                                          <p:spTgt spid="7"/>
                                        </p:tgtEl>
                                      </p:cBhvr>
                                      <p:to x="100000" y="100000"/>
                                    </p:animScale>
                                    <p:animScale>
                                      <p:cBhvr>
                                        <p:cTn id="29" dur="26">
                                          <p:stCondLst>
                                            <p:cond delay="1642"/>
                                          </p:stCondLst>
                                        </p:cTn>
                                        <p:tgtEl>
                                          <p:spTgt spid="7"/>
                                        </p:tgtEl>
                                      </p:cBhvr>
                                      <p:to x="100000" y="90000"/>
                                    </p:animScale>
                                    <p:animScale>
                                      <p:cBhvr>
                                        <p:cTn id="30" dur="166" decel="50000">
                                          <p:stCondLst>
                                            <p:cond delay="1668"/>
                                          </p:stCondLst>
                                        </p:cTn>
                                        <p:tgtEl>
                                          <p:spTgt spid="7"/>
                                        </p:tgtEl>
                                      </p:cBhvr>
                                      <p:to x="100000" y="100000"/>
                                    </p:animScale>
                                    <p:animScale>
                                      <p:cBhvr>
                                        <p:cTn id="31" dur="26">
                                          <p:stCondLst>
                                            <p:cond delay="1808"/>
                                          </p:stCondLst>
                                        </p:cTn>
                                        <p:tgtEl>
                                          <p:spTgt spid="7"/>
                                        </p:tgtEl>
                                      </p:cBhvr>
                                      <p:to x="100000" y="95000"/>
                                    </p:animScale>
                                    <p:animScale>
                                      <p:cBhvr>
                                        <p:cTn id="32" dur="166" decel="50000">
                                          <p:stCondLst>
                                            <p:cond delay="1834"/>
                                          </p:stCondLst>
                                        </p:cTn>
                                        <p:tgtEl>
                                          <p:spTgt spid="7"/>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B903AFD-E805-46FC-87E5-D441363652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55254" y="79132"/>
            <a:ext cx="5193323" cy="3175782"/>
          </a:xfrm>
          <a:prstGeom prst="rect">
            <a:avLst/>
          </a:prstGeom>
        </p:spPr>
      </p:pic>
      <p:pic>
        <p:nvPicPr>
          <p:cNvPr id="5" name="Picture 4">
            <a:extLst>
              <a:ext uri="{FF2B5EF4-FFF2-40B4-BE49-F238E27FC236}">
                <a16:creationId xmlns:a16="http://schemas.microsoft.com/office/drawing/2014/main" id="{248C923B-744E-4A11-B167-689CFFFF6BE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49320" y="3781057"/>
            <a:ext cx="3197470" cy="2619375"/>
          </a:xfrm>
          <a:prstGeom prst="rect">
            <a:avLst/>
          </a:prstGeom>
        </p:spPr>
      </p:pic>
      <p:pic>
        <p:nvPicPr>
          <p:cNvPr id="7" name="Picture 6">
            <a:extLst>
              <a:ext uri="{FF2B5EF4-FFF2-40B4-BE49-F238E27FC236}">
                <a16:creationId xmlns:a16="http://schemas.microsoft.com/office/drawing/2014/main" id="{703497A8-190C-4DA6-9C6F-F6708FFF6FC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45211" y="3603087"/>
            <a:ext cx="3515047" cy="2975317"/>
          </a:xfrm>
          <a:prstGeom prst="rect">
            <a:avLst/>
          </a:prstGeom>
        </p:spPr>
      </p:pic>
    </p:spTree>
    <p:extLst>
      <p:ext uri="{BB962C8B-B14F-4D97-AF65-F5344CB8AC3E}">
        <p14:creationId xmlns:p14="http://schemas.microsoft.com/office/powerpoint/2010/main" val="3351983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randombar(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p:cTn id="17" dur="500" fill="hold"/>
                                        <p:tgtEl>
                                          <p:spTgt spid="7"/>
                                        </p:tgtEl>
                                        <p:attrNameLst>
                                          <p:attrName>ppt_w</p:attrName>
                                        </p:attrNameLst>
                                      </p:cBhvr>
                                      <p:tavLst>
                                        <p:tav tm="0">
                                          <p:val>
                                            <p:fltVal val="0"/>
                                          </p:val>
                                        </p:tav>
                                        <p:tav tm="100000">
                                          <p:val>
                                            <p:strVal val="#ppt_w"/>
                                          </p:val>
                                        </p:tav>
                                      </p:tavLst>
                                    </p:anim>
                                    <p:anim calcmode="lin" valueType="num">
                                      <p:cBhvr>
                                        <p:cTn id="18" dur="500" fill="hold"/>
                                        <p:tgtEl>
                                          <p:spTgt spid="7"/>
                                        </p:tgtEl>
                                        <p:attrNameLst>
                                          <p:attrName>ppt_h</p:attrName>
                                        </p:attrNameLst>
                                      </p:cBhvr>
                                      <p:tavLst>
                                        <p:tav tm="0">
                                          <p:val>
                                            <p:fltVal val="0"/>
                                          </p:val>
                                        </p:tav>
                                        <p:tav tm="100000">
                                          <p:val>
                                            <p:strVal val="#ppt_h"/>
                                          </p:val>
                                        </p:tav>
                                      </p:tavLst>
                                    </p:anim>
                                    <p:animEffect transition="in" filter="fade">
                                      <p:cBhvr>
                                        <p:cTn id="1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519</TotalTime>
  <Words>361</Words>
  <Application>Microsoft Office PowerPoint</Application>
  <PresentationFormat>Widescreen</PresentationFormat>
  <Paragraphs>16</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PowerPoint Presentation</vt:lpstr>
      <vt:lpstr>INDEX</vt:lpstr>
      <vt:lpstr>INTRODUCTION</vt:lpstr>
      <vt:lpstr>ADVANTAGES</vt:lpstr>
      <vt:lpstr>PowerPoint Presentation</vt:lpstr>
      <vt:lpstr>DISADVANTAGES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Anas Khan</dc:creator>
  <cp:lastModifiedBy>Anas Khan</cp:lastModifiedBy>
  <cp:revision>23</cp:revision>
  <dcterms:created xsi:type="dcterms:W3CDTF">2024-01-14T10:39:07Z</dcterms:created>
  <dcterms:modified xsi:type="dcterms:W3CDTF">2024-01-16T03:14:21Z</dcterms:modified>
</cp:coreProperties>
</file>