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9"/>
  </p:notesMasterIdLst>
  <p:handoutMasterIdLst>
    <p:handoutMasterId r:id="rId10"/>
  </p:handoutMasterIdLst>
  <p:sldIdLst>
    <p:sldId id="269" r:id="rId2"/>
    <p:sldId id="590" r:id="rId3"/>
    <p:sldId id="543" r:id="rId4"/>
    <p:sldId id="519" r:id="rId5"/>
    <p:sldId id="541" r:id="rId6"/>
    <p:sldId id="542" r:id="rId7"/>
    <p:sldId id="545" r:id="rId8"/>
  </p:sldIdLst>
  <p:sldSz cx="9144000" cy="6858000" type="screen4x3"/>
  <p:notesSz cx="9144000" cy="6858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5050"/>
    <a:srgbClr val="FF9900"/>
    <a:srgbClr val="FF6600"/>
    <a:srgbClr val="FF9F0D"/>
    <a:srgbClr val="99FF99"/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7" autoAdjust="0"/>
    <p:restoredTop sz="94660"/>
  </p:normalViewPr>
  <p:slideViewPr>
    <p:cSldViewPr>
      <p:cViewPr varScale="1">
        <p:scale>
          <a:sx n="72" d="100"/>
          <a:sy n="72" d="100"/>
        </p:scale>
        <p:origin x="4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524" y="-12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62350C-3DBE-42F9-9CC1-4F83E3B10863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3A11279-A7FC-4E88-B4EA-1E4B388D90D6}" type="slidenum">
              <a:rPr lang="en-US" altLang="en-US"/>
              <a:pPr/>
              <a:t>‹N°›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4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fld id="{0C613194-FF47-4A9F-9A51-E63B29BB1403}" type="slidenum">
              <a:rPr lang="en-US" altLang="en-US" sz="1400" b="0"/>
              <a:pPr algn="r" eaLnBrk="1" hangingPunct="1"/>
              <a:t>‹N°›</a:t>
            </a:fld>
            <a:endParaRPr lang="en-US" altLang="en-US" sz="1400" b="0"/>
          </a:p>
        </p:txBody>
      </p:sp>
      <p:sp>
        <p:nvSpPr>
          <p:cNvPr id="3" name="Freeform 76"/>
          <p:cNvSpPr>
            <a:spLocks/>
          </p:cNvSpPr>
          <p:nvPr/>
        </p:nvSpPr>
        <p:spPr bwMode="auto">
          <a:xfrm>
            <a:off x="0" y="6237288"/>
            <a:ext cx="9177338" cy="620712"/>
          </a:xfrm>
          <a:custGeom>
            <a:avLst/>
            <a:gdLst>
              <a:gd name="T0" fmla="*/ 2147483647 w 8700"/>
              <a:gd name="T1" fmla="*/ 45289346 h 576"/>
              <a:gd name="T2" fmla="*/ 2147483647 w 8700"/>
              <a:gd name="T3" fmla="*/ 38322500 h 576"/>
              <a:gd name="T4" fmla="*/ 2147483647 w 8700"/>
              <a:gd name="T5" fmla="*/ 24386654 h 576"/>
              <a:gd name="T6" fmla="*/ 2147483647 w 8700"/>
              <a:gd name="T7" fmla="*/ 18580410 h 576"/>
              <a:gd name="T8" fmla="*/ 2147483647 w 8700"/>
              <a:gd name="T9" fmla="*/ 11612487 h 576"/>
              <a:gd name="T10" fmla="*/ 2147483647 w 8700"/>
              <a:gd name="T11" fmla="*/ 9290205 h 576"/>
              <a:gd name="T12" fmla="*/ 2147483647 w 8700"/>
              <a:gd name="T13" fmla="*/ 6967923 h 576"/>
              <a:gd name="T14" fmla="*/ 2147483647 w 8700"/>
              <a:gd name="T15" fmla="*/ 3483962 h 576"/>
              <a:gd name="T16" fmla="*/ 2147483647 w 8700"/>
              <a:gd name="T17" fmla="*/ 1161680 h 576"/>
              <a:gd name="T18" fmla="*/ 2147483647 w 8700"/>
              <a:gd name="T19" fmla="*/ 0 h 576"/>
              <a:gd name="T20" fmla="*/ 2147483647 w 8700"/>
              <a:gd name="T21" fmla="*/ 0 h 576"/>
              <a:gd name="T22" fmla="*/ 2147483647 w 8700"/>
              <a:gd name="T23" fmla="*/ 0 h 576"/>
              <a:gd name="T24" fmla="*/ 2147483647 w 8700"/>
              <a:gd name="T25" fmla="*/ 0 h 576"/>
              <a:gd name="T26" fmla="*/ 2147483647 w 8700"/>
              <a:gd name="T27" fmla="*/ 2322282 h 576"/>
              <a:gd name="T28" fmla="*/ 2147483647 w 8700"/>
              <a:gd name="T29" fmla="*/ 6967923 h 576"/>
              <a:gd name="T30" fmla="*/ 2147483647 w 8700"/>
              <a:gd name="T31" fmla="*/ 9290205 h 576"/>
              <a:gd name="T32" fmla="*/ 2147483647 w 8700"/>
              <a:gd name="T33" fmla="*/ 11612487 h 576"/>
              <a:gd name="T34" fmla="*/ 2147483647 w 8700"/>
              <a:gd name="T35" fmla="*/ 15096449 h 576"/>
              <a:gd name="T36" fmla="*/ 2147483647 w 8700"/>
              <a:gd name="T37" fmla="*/ 18580410 h 576"/>
              <a:gd name="T38" fmla="*/ 2147483647 w 8700"/>
              <a:gd name="T39" fmla="*/ 26708936 h 576"/>
              <a:gd name="T40" fmla="*/ 2147483647 w 8700"/>
              <a:gd name="T41" fmla="*/ 34838539 h 576"/>
              <a:gd name="T42" fmla="*/ 2147483647 w 8700"/>
              <a:gd name="T43" fmla="*/ 45289346 h 576"/>
              <a:gd name="T44" fmla="*/ 2147483647 w 8700"/>
              <a:gd name="T45" fmla="*/ 56902911 h 576"/>
              <a:gd name="T46" fmla="*/ 2147483647 w 8700"/>
              <a:gd name="T47" fmla="*/ 68515398 h 576"/>
              <a:gd name="T48" fmla="*/ 2147483647 w 8700"/>
              <a:gd name="T49" fmla="*/ 82450166 h 576"/>
              <a:gd name="T50" fmla="*/ 2147483647 w 8700"/>
              <a:gd name="T51" fmla="*/ 96386013 h 576"/>
              <a:gd name="T52" fmla="*/ 2147483647 w 8700"/>
              <a:gd name="T53" fmla="*/ 110320782 h 576"/>
              <a:gd name="T54" fmla="*/ 2147483647 w 8700"/>
              <a:gd name="T55" fmla="*/ 126578910 h 576"/>
              <a:gd name="T56" fmla="*/ 2147483647 w 8700"/>
              <a:gd name="T57" fmla="*/ 142837039 h 576"/>
              <a:gd name="T58" fmla="*/ 2147483647 w 8700"/>
              <a:gd name="T59" fmla="*/ 159095167 h 576"/>
              <a:gd name="T60" fmla="*/ 2147483647 w 8700"/>
              <a:gd name="T61" fmla="*/ 176513897 h 576"/>
              <a:gd name="T62" fmla="*/ 2147483647 w 8700"/>
              <a:gd name="T63" fmla="*/ 193932628 h 576"/>
              <a:gd name="T64" fmla="*/ 2147483647 w 8700"/>
              <a:gd name="T65" fmla="*/ 231093448 h 576"/>
              <a:gd name="T66" fmla="*/ 2147483647 w 8700"/>
              <a:gd name="T67" fmla="*/ 307738449 h 576"/>
              <a:gd name="T68" fmla="*/ 2147483647 w 8700"/>
              <a:gd name="T69" fmla="*/ 346059872 h 576"/>
              <a:gd name="T70" fmla="*/ 2147483647 w 8700"/>
              <a:gd name="T71" fmla="*/ 384382372 h 576"/>
              <a:gd name="T72" fmla="*/ 2147483647 w 8700"/>
              <a:gd name="T73" fmla="*/ 420381513 h 576"/>
              <a:gd name="T74" fmla="*/ 2147483647 w 8700"/>
              <a:gd name="T75" fmla="*/ 438961923 h 576"/>
              <a:gd name="T76" fmla="*/ 2147483647 w 8700"/>
              <a:gd name="T77" fmla="*/ 456381731 h 576"/>
              <a:gd name="T78" fmla="*/ 2147483647 w 8700"/>
              <a:gd name="T79" fmla="*/ 472638782 h 576"/>
              <a:gd name="T80" fmla="*/ 2147483647 w 8700"/>
              <a:gd name="T81" fmla="*/ 487736308 h 576"/>
              <a:gd name="T82" fmla="*/ 2147483647 w 8700"/>
              <a:gd name="T83" fmla="*/ 502832757 h 576"/>
              <a:gd name="T84" fmla="*/ 2147483647 w 8700"/>
              <a:gd name="T85" fmla="*/ 517929205 h 576"/>
              <a:gd name="T86" fmla="*/ 2140917890 w 8700"/>
              <a:gd name="T87" fmla="*/ 533025654 h 576"/>
              <a:gd name="T88" fmla="*/ 1937285418 w 8700"/>
              <a:gd name="T89" fmla="*/ 546960423 h 576"/>
              <a:gd name="T90" fmla="*/ 1731428233 w 8700"/>
              <a:gd name="T91" fmla="*/ 559734589 h 576"/>
              <a:gd name="T92" fmla="*/ 1526683932 w 8700"/>
              <a:gd name="T93" fmla="*/ 573670436 h 576"/>
              <a:gd name="T94" fmla="*/ 1320825692 w 8700"/>
              <a:gd name="T95" fmla="*/ 586444603 h 576"/>
              <a:gd name="T96" fmla="*/ 1118307159 w 8700"/>
              <a:gd name="T97" fmla="*/ 598057090 h 576"/>
              <a:gd name="T98" fmla="*/ 723282886 w 8700"/>
              <a:gd name="T99" fmla="*/ 620121462 h 576"/>
              <a:gd name="T100" fmla="*/ 346062648 w 8700"/>
              <a:gd name="T101" fmla="*/ 641024154 h 576"/>
              <a:gd name="T102" fmla="*/ 0 w 8700"/>
              <a:gd name="T103" fmla="*/ 658442884 h 576"/>
              <a:gd name="T104" fmla="*/ 0 w 8700"/>
              <a:gd name="T105" fmla="*/ 668894769 h 576"/>
              <a:gd name="T106" fmla="*/ 1210664935 w 8700"/>
              <a:gd name="T107" fmla="*/ 668894769 h 576"/>
              <a:gd name="T108" fmla="*/ 2147483647 w 8700"/>
              <a:gd name="T109" fmla="*/ 668894769 h 576"/>
              <a:gd name="T110" fmla="*/ 2147483647 w 8700"/>
              <a:gd name="T111" fmla="*/ 668894769 h 576"/>
              <a:gd name="T112" fmla="*/ 2147483647 w 8700"/>
              <a:gd name="T113" fmla="*/ 668894769 h 576"/>
              <a:gd name="T114" fmla="*/ 2147483647 w 8700"/>
              <a:gd name="T115" fmla="*/ 668894769 h 576"/>
              <a:gd name="T116" fmla="*/ 2147483647 w 8700"/>
              <a:gd name="T117" fmla="*/ 668894769 h 576"/>
              <a:gd name="T118" fmla="*/ 2147483647 w 8700"/>
              <a:gd name="T119" fmla="*/ 668894769 h 576"/>
              <a:gd name="T120" fmla="*/ 2147483647 w 8700"/>
              <a:gd name="T121" fmla="*/ 668894769 h 576"/>
              <a:gd name="T122" fmla="*/ 2147483647 w 8700"/>
              <a:gd name="T123" fmla="*/ 45289346 h 5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8700" h="576">
                <a:moveTo>
                  <a:pt x="8700" y="39"/>
                </a:moveTo>
                <a:lnTo>
                  <a:pt x="8700" y="33"/>
                </a:lnTo>
                <a:lnTo>
                  <a:pt x="8486" y="21"/>
                </a:lnTo>
                <a:lnTo>
                  <a:pt x="8382" y="16"/>
                </a:lnTo>
                <a:lnTo>
                  <a:pt x="8276" y="10"/>
                </a:lnTo>
                <a:lnTo>
                  <a:pt x="8222" y="8"/>
                </a:lnTo>
                <a:lnTo>
                  <a:pt x="8168" y="6"/>
                </a:lnTo>
                <a:lnTo>
                  <a:pt x="8059" y="3"/>
                </a:lnTo>
                <a:lnTo>
                  <a:pt x="8001" y="1"/>
                </a:lnTo>
                <a:lnTo>
                  <a:pt x="7944" y="0"/>
                </a:lnTo>
                <a:lnTo>
                  <a:pt x="7883" y="0"/>
                </a:lnTo>
                <a:lnTo>
                  <a:pt x="7823" y="0"/>
                </a:lnTo>
                <a:lnTo>
                  <a:pt x="7668" y="0"/>
                </a:lnTo>
                <a:lnTo>
                  <a:pt x="7515" y="2"/>
                </a:lnTo>
                <a:lnTo>
                  <a:pt x="7360" y="6"/>
                </a:lnTo>
                <a:lnTo>
                  <a:pt x="7283" y="8"/>
                </a:lnTo>
                <a:lnTo>
                  <a:pt x="7207" y="10"/>
                </a:lnTo>
                <a:lnTo>
                  <a:pt x="7129" y="13"/>
                </a:lnTo>
                <a:lnTo>
                  <a:pt x="7052" y="16"/>
                </a:lnTo>
                <a:lnTo>
                  <a:pt x="6899" y="23"/>
                </a:lnTo>
                <a:lnTo>
                  <a:pt x="6745" y="30"/>
                </a:lnTo>
                <a:lnTo>
                  <a:pt x="6592" y="39"/>
                </a:lnTo>
                <a:lnTo>
                  <a:pt x="6439" y="49"/>
                </a:lnTo>
                <a:lnTo>
                  <a:pt x="6286" y="59"/>
                </a:lnTo>
                <a:lnTo>
                  <a:pt x="6133" y="71"/>
                </a:lnTo>
                <a:lnTo>
                  <a:pt x="5980" y="83"/>
                </a:lnTo>
                <a:lnTo>
                  <a:pt x="5825" y="95"/>
                </a:lnTo>
                <a:lnTo>
                  <a:pt x="5671" y="109"/>
                </a:lnTo>
                <a:lnTo>
                  <a:pt x="5517" y="123"/>
                </a:lnTo>
                <a:lnTo>
                  <a:pt x="5362" y="137"/>
                </a:lnTo>
                <a:lnTo>
                  <a:pt x="5207" y="152"/>
                </a:lnTo>
                <a:lnTo>
                  <a:pt x="5050" y="167"/>
                </a:lnTo>
                <a:lnTo>
                  <a:pt x="4737" y="199"/>
                </a:lnTo>
                <a:lnTo>
                  <a:pt x="4103" y="265"/>
                </a:lnTo>
                <a:lnTo>
                  <a:pt x="3779" y="298"/>
                </a:lnTo>
                <a:lnTo>
                  <a:pt x="3453" y="331"/>
                </a:lnTo>
                <a:lnTo>
                  <a:pt x="3123" y="362"/>
                </a:lnTo>
                <a:lnTo>
                  <a:pt x="2954" y="378"/>
                </a:lnTo>
                <a:lnTo>
                  <a:pt x="2786" y="393"/>
                </a:lnTo>
                <a:lnTo>
                  <a:pt x="2625" y="407"/>
                </a:lnTo>
                <a:lnTo>
                  <a:pt x="2456" y="420"/>
                </a:lnTo>
                <a:lnTo>
                  <a:pt x="2283" y="433"/>
                </a:lnTo>
                <a:lnTo>
                  <a:pt x="2104" y="446"/>
                </a:lnTo>
                <a:lnTo>
                  <a:pt x="1924" y="459"/>
                </a:lnTo>
                <a:lnTo>
                  <a:pt x="1741" y="471"/>
                </a:lnTo>
                <a:lnTo>
                  <a:pt x="1556" y="482"/>
                </a:lnTo>
                <a:lnTo>
                  <a:pt x="1372" y="494"/>
                </a:lnTo>
                <a:lnTo>
                  <a:pt x="1187" y="505"/>
                </a:lnTo>
                <a:lnTo>
                  <a:pt x="1005" y="515"/>
                </a:lnTo>
                <a:lnTo>
                  <a:pt x="650" y="534"/>
                </a:lnTo>
                <a:lnTo>
                  <a:pt x="311" y="552"/>
                </a:lnTo>
                <a:lnTo>
                  <a:pt x="0" y="567"/>
                </a:lnTo>
                <a:lnTo>
                  <a:pt x="0" y="576"/>
                </a:lnTo>
                <a:lnTo>
                  <a:pt x="1088" y="576"/>
                </a:lnTo>
                <a:lnTo>
                  <a:pt x="2175" y="576"/>
                </a:lnTo>
                <a:lnTo>
                  <a:pt x="3263" y="576"/>
                </a:lnTo>
                <a:lnTo>
                  <a:pt x="4350" y="576"/>
                </a:lnTo>
                <a:lnTo>
                  <a:pt x="5437" y="576"/>
                </a:lnTo>
                <a:lnTo>
                  <a:pt x="6525" y="576"/>
                </a:lnTo>
                <a:lnTo>
                  <a:pt x="7612" y="576"/>
                </a:lnTo>
                <a:lnTo>
                  <a:pt x="8700" y="576"/>
                </a:lnTo>
                <a:lnTo>
                  <a:pt x="8700" y="39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78"/>
          <p:cNvGraphicFramePr>
            <a:graphicFrameLocks noChangeAspect="1"/>
          </p:cNvGraphicFramePr>
          <p:nvPr/>
        </p:nvGraphicFramePr>
        <p:xfrm>
          <a:off x="0" y="0"/>
          <a:ext cx="7556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3" imgW="0" imgH="0" progId="MSPhotoEd.3">
                  <p:embed/>
                </p:oleObj>
              </mc:Choice>
              <mc:Fallback>
                <p:oleObj r:id="rId3" imgW="0" imgH="0" progId="MSPhotoEd.3">
                  <p:embed/>
                  <p:pic>
                    <p:nvPicPr>
                      <p:cNvPr id="4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556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9"/>
          <p:cNvSpPr txBox="1">
            <a:spLocks noChangeArrowheads="1"/>
          </p:cNvSpPr>
          <p:nvPr/>
        </p:nvSpPr>
        <p:spPr bwMode="auto">
          <a:xfrm>
            <a:off x="0" y="6308725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ar-MA" sz="2400" i="1">
                <a:latin typeface="Verdana" pitchFamily="34" charset="0"/>
              </a:rPr>
              <a:t>بنجيمة محمد</a:t>
            </a:r>
            <a:endParaRPr lang="fr-FR" sz="2400" i="1">
              <a:latin typeface="Verdan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391525" y="0"/>
            <a:ext cx="7524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305252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7"/>
          <p:cNvSpPr>
            <a:spLocks/>
          </p:cNvSpPr>
          <p:nvPr userDrawn="1"/>
        </p:nvSpPr>
        <p:spPr bwMode="auto">
          <a:xfrm>
            <a:off x="-33338" y="6264275"/>
            <a:ext cx="9177338" cy="620713"/>
          </a:xfrm>
          <a:custGeom>
            <a:avLst/>
            <a:gdLst>
              <a:gd name="T0" fmla="*/ 2147483647 w 8700"/>
              <a:gd name="T1" fmla="*/ 45289419 h 576"/>
              <a:gd name="T2" fmla="*/ 2147483647 w 8700"/>
              <a:gd name="T3" fmla="*/ 38322562 h 576"/>
              <a:gd name="T4" fmla="*/ 2147483647 w 8700"/>
              <a:gd name="T5" fmla="*/ 24386693 h 576"/>
              <a:gd name="T6" fmla="*/ 2147483647 w 8700"/>
              <a:gd name="T7" fmla="*/ 18580440 h 576"/>
              <a:gd name="T8" fmla="*/ 2147483647 w 8700"/>
              <a:gd name="T9" fmla="*/ 11612506 h 576"/>
              <a:gd name="T10" fmla="*/ 2147483647 w 8700"/>
              <a:gd name="T11" fmla="*/ 9290220 h 576"/>
              <a:gd name="T12" fmla="*/ 2147483647 w 8700"/>
              <a:gd name="T13" fmla="*/ 6967934 h 576"/>
              <a:gd name="T14" fmla="*/ 2147483647 w 8700"/>
              <a:gd name="T15" fmla="*/ 3483967 h 576"/>
              <a:gd name="T16" fmla="*/ 2147483647 w 8700"/>
              <a:gd name="T17" fmla="*/ 1161682 h 576"/>
              <a:gd name="T18" fmla="*/ 2147483647 w 8700"/>
              <a:gd name="T19" fmla="*/ 0 h 576"/>
              <a:gd name="T20" fmla="*/ 2147483647 w 8700"/>
              <a:gd name="T21" fmla="*/ 0 h 576"/>
              <a:gd name="T22" fmla="*/ 2147483647 w 8700"/>
              <a:gd name="T23" fmla="*/ 0 h 576"/>
              <a:gd name="T24" fmla="*/ 2147483647 w 8700"/>
              <a:gd name="T25" fmla="*/ 0 h 576"/>
              <a:gd name="T26" fmla="*/ 2147483647 w 8700"/>
              <a:gd name="T27" fmla="*/ 2322286 h 576"/>
              <a:gd name="T28" fmla="*/ 2147483647 w 8700"/>
              <a:gd name="T29" fmla="*/ 6967934 h 576"/>
              <a:gd name="T30" fmla="*/ 2147483647 w 8700"/>
              <a:gd name="T31" fmla="*/ 9290220 h 576"/>
              <a:gd name="T32" fmla="*/ 2147483647 w 8700"/>
              <a:gd name="T33" fmla="*/ 11612506 h 576"/>
              <a:gd name="T34" fmla="*/ 2147483647 w 8700"/>
              <a:gd name="T35" fmla="*/ 15096473 h 576"/>
              <a:gd name="T36" fmla="*/ 2147483647 w 8700"/>
              <a:gd name="T37" fmla="*/ 18580440 h 576"/>
              <a:gd name="T38" fmla="*/ 2147483647 w 8700"/>
              <a:gd name="T39" fmla="*/ 26708979 h 576"/>
              <a:gd name="T40" fmla="*/ 2147483647 w 8700"/>
              <a:gd name="T41" fmla="*/ 34838595 h 576"/>
              <a:gd name="T42" fmla="*/ 2147483647 w 8700"/>
              <a:gd name="T43" fmla="*/ 45289419 h 576"/>
              <a:gd name="T44" fmla="*/ 2147483647 w 8700"/>
              <a:gd name="T45" fmla="*/ 56903002 h 576"/>
              <a:gd name="T46" fmla="*/ 2147483647 w 8700"/>
              <a:gd name="T47" fmla="*/ 68515508 h 576"/>
              <a:gd name="T48" fmla="*/ 2147483647 w 8700"/>
              <a:gd name="T49" fmla="*/ 82450299 h 576"/>
              <a:gd name="T50" fmla="*/ 2147483647 w 8700"/>
              <a:gd name="T51" fmla="*/ 96386168 h 576"/>
              <a:gd name="T52" fmla="*/ 2147483647 w 8700"/>
              <a:gd name="T53" fmla="*/ 110322037 h 576"/>
              <a:gd name="T54" fmla="*/ 2147483647 w 8700"/>
              <a:gd name="T55" fmla="*/ 126579114 h 576"/>
              <a:gd name="T56" fmla="*/ 2147483647 w 8700"/>
              <a:gd name="T57" fmla="*/ 142837269 h 576"/>
              <a:gd name="T58" fmla="*/ 2147483647 w 8700"/>
              <a:gd name="T59" fmla="*/ 159095423 h 576"/>
              <a:gd name="T60" fmla="*/ 2147483647 w 8700"/>
              <a:gd name="T61" fmla="*/ 176514182 h 576"/>
              <a:gd name="T62" fmla="*/ 2147483647 w 8700"/>
              <a:gd name="T63" fmla="*/ 193934018 h 576"/>
              <a:gd name="T64" fmla="*/ 2147483647 w 8700"/>
              <a:gd name="T65" fmla="*/ 231094898 h 576"/>
              <a:gd name="T66" fmla="*/ 2147483647 w 8700"/>
              <a:gd name="T67" fmla="*/ 307738945 h 576"/>
              <a:gd name="T68" fmla="*/ 2147483647 w 8700"/>
              <a:gd name="T69" fmla="*/ 346061507 h 576"/>
              <a:gd name="T70" fmla="*/ 2147483647 w 8700"/>
              <a:gd name="T71" fmla="*/ 384382991 h 576"/>
              <a:gd name="T72" fmla="*/ 2147483647 w 8700"/>
              <a:gd name="T73" fmla="*/ 420383267 h 576"/>
              <a:gd name="T74" fmla="*/ 2147483647 w 8700"/>
              <a:gd name="T75" fmla="*/ 438963708 h 576"/>
              <a:gd name="T76" fmla="*/ 2147483647 w 8700"/>
              <a:gd name="T77" fmla="*/ 456382466 h 576"/>
              <a:gd name="T78" fmla="*/ 2147483647 w 8700"/>
              <a:gd name="T79" fmla="*/ 472640621 h 576"/>
              <a:gd name="T80" fmla="*/ 2147483647 w 8700"/>
              <a:gd name="T81" fmla="*/ 487737094 h 576"/>
              <a:gd name="T82" fmla="*/ 2147483647 w 8700"/>
              <a:gd name="T83" fmla="*/ 502833567 h 576"/>
              <a:gd name="T84" fmla="*/ 2147483647 w 8700"/>
              <a:gd name="T85" fmla="*/ 517931117 h 576"/>
              <a:gd name="T86" fmla="*/ 2140917890 w 8700"/>
              <a:gd name="T87" fmla="*/ 533027590 h 576"/>
              <a:gd name="T88" fmla="*/ 1937285418 w 8700"/>
              <a:gd name="T89" fmla="*/ 546962381 h 576"/>
              <a:gd name="T90" fmla="*/ 1731428233 w 8700"/>
              <a:gd name="T91" fmla="*/ 559736569 h 576"/>
              <a:gd name="T92" fmla="*/ 1526683932 w 8700"/>
              <a:gd name="T93" fmla="*/ 573672438 h 576"/>
              <a:gd name="T94" fmla="*/ 1320825692 w 8700"/>
              <a:gd name="T95" fmla="*/ 586446625 h 576"/>
              <a:gd name="T96" fmla="*/ 1118307159 w 8700"/>
              <a:gd name="T97" fmla="*/ 598059131 h 576"/>
              <a:gd name="T98" fmla="*/ 723282886 w 8700"/>
              <a:gd name="T99" fmla="*/ 620123538 h 576"/>
              <a:gd name="T100" fmla="*/ 346062648 w 8700"/>
              <a:gd name="T101" fmla="*/ 641026264 h 576"/>
              <a:gd name="T102" fmla="*/ 0 w 8700"/>
              <a:gd name="T103" fmla="*/ 658445023 h 576"/>
              <a:gd name="T104" fmla="*/ 0 w 8700"/>
              <a:gd name="T105" fmla="*/ 668896924 h 576"/>
              <a:gd name="T106" fmla="*/ 1210664935 w 8700"/>
              <a:gd name="T107" fmla="*/ 668896924 h 576"/>
              <a:gd name="T108" fmla="*/ 2147483647 w 8700"/>
              <a:gd name="T109" fmla="*/ 668896924 h 576"/>
              <a:gd name="T110" fmla="*/ 2147483647 w 8700"/>
              <a:gd name="T111" fmla="*/ 668896924 h 576"/>
              <a:gd name="T112" fmla="*/ 2147483647 w 8700"/>
              <a:gd name="T113" fmla="*/ 668896924 h 576"/>
              <a:gd name="T114" fmla="*/ 2147483647 w 8700"/>
              <a:gd name="T115" fmla="*/ 668896924 h 576"/>
              <a:gd name="T116" fmla="*/ 2147483647 w 8700"/>
              <a:gd name="T117" fmla="*/ 668896924 h 576"/>
              <a:gd name="T118" fmla="*/ 2147483647 w 8700"/>
              <a:gd name="T119" fmla="*/ 668896924 h 576"/>
              <a:gd name="T120" fmla="*/ 2147483647 w 8700"/>
              <a:gd name="T121" fmla="*/ 668896924 h 576"/>
              <a:gd name="T122" fmla="*/ 2147483647 w 8700"/>
              <a:gd name="T123" fmla="*/ 45289419 h 5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8700" h="576">
                <a:moveTo>
                  <a:pt x="8700" y="39"/>
                </a:moveTo>
                <a:lnTo>
                  <a:pt x="8700" y="33"/>
                </a:lnTo>
                <a:lnTo>
                  <a:pt x="8486" y="21"/>
                </a:lnTo>
                <a:lnTo>
                  <a:pt x="8382" y="16"/>
                </a:lnTo>
                <a:lnTo>
                  <a:pt x="8276" y="10"/>
                </a:lnTo>
                <a:lnTo>
                  <a:pt x="8222" y="8"/>
                </a:lnTo>
                <a:lnTo>
                  <a:pt x="8168" y="6"/>
                </a:lnTo>
                <a:lnTo>
                  <a:pt x="8059" y="3"/>
                </a:lnTo>
                <a:lnTo>
                  <a:pt x="8001" y="1"/>
                </a:lnTo>
                <a:lnTo>
                  <a:pt x="7944" y="0"/>
                </a:lnTo>
                <a:lnTo>
                  <a:pt x="7883" y="0"/>
                </a:lnTo>
                <a:lnTo>
                  <a:pt x="7823" y="0"/>
                </a:lnTo>
                <a:lnTo>
                  <a:pt x="7668" y="0"/>
                </a:lnTo>
                <a:lnTo>
                  <a:pt x="7515" y="2"/>
                </a:lnTo>
                <a:lnTo>
                  <a:pt x="7360" y="6"/>
                </a:lnTo>
                <a:lnTo>
                  <a:pt x="7283" y="8"/>
                </a:lnTo>
                <a:lnTo>
                  <a:pt x="7207" y="10"/>
                </a:lnTo>
                <a:lnTo>
                  <a:pt x="7129" y="13"/>
                </a:lnTo>
                <a:lnTo>
                  <a:pt x="7052" y="16"/>
                </a:lnTo>
                <a:lnTo>
                  <a:pt x="6899" y="23"/>
                </a:lnTo>
                <a:lnTo>
                  <a:pt x="6745" y="30"/>
                </a:lnTo>
                <a:lnTo>
                  <a:pt x="6592" y="39"/>
                </a:lnTo>
                <a:lnTo>
                  <a:pt x="6439" y="49"/>
                </a:lnTo>
                <a:lnTo>
                  <a:pt x="6286" y="59"/>
                </a:lnTo>
                <a:lnTo>
                  <a:pt x="6133" y="71"/>
                </a:lnTo>
                <a:lnTo>
                  <a:pt x="5980" y="83"/>
                </a:lnTo>
                <a:lnTo>
                  <a:pt x="5825" y="95"/>
                </a:lnTo>
                <a:lnTo>
                  <a:pt x="5671" y="109"/>
                </a:lnTo>
                <a:lnTo>
                  <a:pt x="5517" y="123"/>
                </a:lnTo>
                <a:lnTo>
                  <a:pt x="5362" y="137"/>
                </a:lnTo>
                <a:lnTo>
                  <a:pt x="5207" y="152"/>
                </a:lnTo>
                <a:lnTo>
                  <a:pt x="5050" y="167"/>
                </a:lnTo>
                <a:lnTo>
                  <a:pt x="4737" y="199"/>
                </a:lnTo>
                <a:lnTo>
                  <a:pt x="4103" y="265"/>
                </a:lnTo>
                <a:lnTo>
                  <a:pt x="3779" y="298"/>
                </a:lnTo>
                <a:lnTo>
                  <a:pt x="3453" y="331"/>
                </a:lnTo>
                <a:lnTo>
                  <a:pt x="3123" y="362"/>
                </a:lnTo>
                <a:lnTo>
                  <a:pt x="2954" y="378"/>
                </a:lnTo>
                <a:lnTo>
                  <a:pt x="2786" y="393"/>
                </a:lnTo>
                <a:lnTo>
                  <a:pt x="2625" y="407"/>
                </a:lnTo>
                <a:lnTo>
                  <a:pt x="2456" y="420"/>
                </a:lnTo>
                <a:lnTo>
                  <a:pt x="2283" y="433"/>
                </a:lnTo>
                <a:lnTo>
                  <a:pt x="2104" y="446"/>
                </a:lnTo>
                <a:lnTo>
                  <a:pt x="1924" y="459"/>
                </a:lnTo>
                <a:lnTo>
                  <a:pt x="1741" y="471"/>
                </a:lnTo>
                <a:lnTo>
                  <a:pt x="1556" y="482"/>
                </a:lnTo>
                <a:lnTo>
                  <a:pt x="1372" y="494"/>
                </a:lnTo>
                <a:lnTo>
                  <a:pt x="1187" y="505"/>
                </a:lnTo>
                <a:lnTo>
                  <a:pt x="1005" y="515"/>
                </a:lnTo>
                <a:lnTo>
                  <a:pt x="650" y="534"/>
                </a:lnTo>
                <a:lnTo>
                  <a:pt x="311" y="552"/>
                </a:lnTo>
                <a:lnTo>
                  <a:pt x="0" y="567"/>
                </a:lnTo>
                <a:lnTo>
                  <a:pt x="0" y="576"/>
                </a:lnTo>
                <a:lnTo>
                  <a:pt x="1088" y="576"/>
                </a:lnTo>
                <a:lnTo>
                  <a:pt x="2175" y="576"/>
                </a:lnTo>
                <a:lnTo>
                  <a:pt x="3263" y="576"/>
                </a:lnTo>
                <a:lnTo>
                  <a:pt x="4350" y="576"/>
                </a:lnTo>
                <a:lnTo>
                  <a:pt x="5437" y="576"/>
                </a:lnTo>
                <a:lnTo>
                  <a:pt x="6525" y="576"/>
                </a:lnTo>
                <a:lnTo>
                  <a:pt x="7612" y="576"/>
                </a:lnTo>
                <a:lnTo>
                  <a:pt x="8700" y="576"/>
                </a:lnTo>
                <a:lnTo>
                  <a:pt x="8700" y="39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59"/>
          <p:cNvSpPr txBox="1">
            <a:spLocks noChangeArrowheads="1"/>
          </p:cNvSpPr>
          <p:nvPr/>
        </p:nvSpPr>
        <p:spPr bwMode="auto">
          <a:xfrm>
            <a:off x="-36513" y="6308725"/>
            <a:ext cx="15113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ar-MA" sz="2400" i="1">
                <a:latin typeface="Verdana" pitchFamily="34" charset="0"/>
              </a:rPr>
              <a:t>بنجيمة محمد</a:t>
            </a:r>
            <a:endParaRPr lang="fr-FR" sz="2400" i="1">
              <a:latin typeface="Verdana" pitchFamily="34" charset="0"/>
            </a:endParaRPr>
          </a:p>
        </p:txBody>
      </p:sp>
      <p:graphicFrame>
        <p:nvGraphicFramePr>
          <p:cNvPr id="4" name="Object 60"/>
          <p:cNvGraphicFramePr>
            <a:graphicFrameLocks noChangeAspect="1"/>
          </p:cNvGraphicFramePr>
          <p:nvPr/>
        </p:nvGraphicFramePr>
        <p:xfrm>
          <a:off x="0" y="0"/>
          <a:ext cx="7556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3" imgW="0" imgH="0" progId="MSPhotoEd.3">
                  <p:embed/>
                </p:oleObj>
              </mc:Choice>
              <mc:Fallback>
                <p:oleObj r:id="rId3" imgW="0" imgH="0" progId="MSPhotoEd.3">
                  <p:embed/>
                  <p:pic>
                    <p:nvPicPr>
                      <p:cNvPr id="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556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391525" y="0"/>
            <a:ext cx="7524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391525" y="0"/>
            <a:ext cx="7524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37872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7"/>
          <p:cNvSpPr>
            <a:spLocks/>
          </p:cNvSpPr>
          <p:nvPr userDrawn="1"/>
        </p:nvSpPr>
        <p:spPr bwMode="auto">
          <a:xfrm>
            <a:off x="-33338" y="6264275"/>
            <a:ext cx="9177338" cy="620713"/>
          </a:xfrm>
          <a:custGeom>
            <a:avLst/>
            <a:gdLst>
              <a:gd name="T0" fmla="*/ 2147483647 w 8700"/>
              <a:gd name="T1" fmla="*/ 45289419 h 576"/>
              <a:gd name="T2" fmla="*/ 2147483647 w 8700"/>
              <a:gd name="T3" fmla="*/ 38322562 h 576"/>
              <a:gd name="T4" fmla="*/ 2147483647 w 8700"/>
              <a:gd name="T5" fmla="*/ 24386693 h 576"/>
              <a:gd name="T6" fmla="*/ 2147483647 w 8700"/>
              <a:gd name="T7" fmla="*/ 18580440 h 576"/>
              <a:gd name="T8" fmla="*/ 2147483647 w 8700"/>
              <a:gd name="T9" fmla="*/ 11612506 h 576"/>
              <a:gd name="T10" fmla="*/ 2147483647 w 8700"/>
              <a:gd name="T11" fmla="*/ 9290220 h 576"/>
              <a:gd name="T12" fmla="*/ 2147483647 w 8700"/>
              <a:gd name="T13" fmla="*/ 6967934 h 576"/>
              <a:gd name="T14" fmla="*/ 2147483647 w 8700"/>
              <a:gd name="T15" fmla="*/ 3483967 h 576"/>
              <a:gd name="T16" fmla="*/ 2147483647 w 8700"/>
              <a:gd name="T17" fmla="*/ 1161682 h 576"/>
              <a:gd name="T18" fmla="*/ 2147483647 w 8700"/>
              <a:gd name="T19" fmla="*/ 0 h 576"/>
              <a:gd name="T20" fmla="*/ 2147483647 w 8700"/>
              <a:gd name="T21" fmla="*/ 0 h 576"/>
              <a:gd name="T22" fmla="*/ 2147483647 w 8700"/>
              <a:gd name="T23" fmla="*/ 0 h 576"/>
              <a:gd name="T24" fmla="*/ 2147483647 w 8700"/>
              <a:gd name="T25" fmla="*/ 0 h 576"/>
              <a:gd name="T26" fmla="*/ 2147483647 w 8700"/>
              <a:gd name="T27" fmla="*/ 2322286 h 576"/>
              <a:gd name="T28" fmla="*/ 2147483647 w 8700"/>
              <a:gd name="T29" fmla="*/ 6967934 h 576"/>
              <a:gd name="T30" fmla="*/ 2147483647 w 8700"/>
              <a:gd name="T31" fmla="*/ 9290220 h 576"/>
              <a:gd name="T32" fmla="*/ 2147483647 w 8700"/>
              <a:gd name="T33" fmla="*/ 11612506 h 576"/>
              <a:gd name="T34" fmla="*/ 2147483647 w 8700"/>
              <a:gd name="T35" fmla="*/ 15096473 h 576"/>
              <a:gd name="T36" fmla="*/ 2147483647 w 8700"/>
              <a:gd name="T37" fmla="*/ 18580440 h 576"/>
              <a:gd name="T38" fmla="*/ 2147483647 w 8700"/>
              <a:gd name="T39" fmla="*/ 26708979 h 576"/>
              <a:gd name="T40" fmla="*/ 2147483647 w 8700"/>
              <a:gd name="T41" fmla="*/ 34838595 h 576"/>
              <a:gd name="T42" fmla="*/ 2147483647 w 8700"/>
              <a:gd name="T43" fmla="*/ 45289419 h 576"/>
              <a:gd name="T44" fmla="*/ 2147483647 w 8700"/>
              <a:gd name="T45" fmla="*/ 56903002 h 576"/>
              <a:gd name="T46" fmla="*/ 2147483647 w 8700"/>
              <a:gd name="T47" fmla="*/ 68515508 h 576"/>
              <a:gd name="T48" fmla="*/ 2147483647 w 8700"/>
              <a:gd name="T49" fmla="*/ 82450299 h 576"/>
              <a:gd name="T50" fmla="*/ 2147483647 w 8700"/>
              <a:gd name="T51" fmla="*/ 96386168 h 576"/>
              <a:gd name="T52" fmla="*/ 2147483647 w 8700"/>
              <a:gd name="T53" fmla="*/ 110322037 h 576"/>
              <a:gd name="T54" fmla="*/ 2147483647 w 8700"/>
              <a:gd name="T55" fmla="*/ 126579114 h 576"/>
              <a:gd name="T56" fmla="*/ 2147483647 w 8700"/>
              <a:gd name="T57" fmla="*/ 142837269 h 576"/>
              <a:gd name="T58" fmla="*/ 2147483647 w 8700"/>
              <a:gd name="T59" fmla="*/ 159095423 h 576"/>
              <a:gd name="T60" fmla="*/ 2147483647 w 8700"/>
              <a:gd name="T61" fmla="*/ 176514182 h 576"/>
              <a:gd name="T62" fmla="*/ 2147483647 w 8700"/>
              <a:gd name="T63" fmla="*/ 193934018 h 576"/>
              <a:gd name="T64" fmla="*/ 2147483647 w 8700"/>
              <a:gd name="T65" fmla="*/ 231094898 h 576"/>
              <a:gd name="T66" fmla="*/ 2147483647 w 8700"/>
              <a:gd name="T67" fmla="*/ 307738945 h 576"/>
              <a:gd name="T68" fmla="*/ 2147483647 w 8700"/>
              <a:gd name="T69" fmla="*/ 346061507 h 576"/>
              <a:gd name="T70" fmla="*/ 2147483647 w 8700"/>
              <a:gd name="T71" fmla="*/ 384382991 h 576"/>
              <a:gd name="T72" fmla="*/ 2147483647 w 8700"/>
              <a:gd name="T73" fmla="*/ 420383267 h 576"/>
              <a:gd name="T74" fmla="*/ 2147483647 w 8700"/>
              <a:gd name="T75" fmla="*/ 438963708 h 576"/>
              <a:gd name="T76" fmla="*/ 2147483647 w 8700"/>
              <a:gd name="T77" fmla="*/ 456382466 h 576"/>
              <a:gd name="T78" fmla="*/ 2147483647 w 8700"/>
              <a:gd name="T79" fmla="*/ 472640621 h 576"/>
              <a:gd name="T80" fmla="*/ 2147483647 w 8700"/>
              <a:gd name="T81" fmla="*/ 487737094 h 576"/>
              <a:gd name="T82" fmla="*/ 2147483647 w 8700"/>
              <a:gd name="T83" fmla="*/ 502833567 h 576"/>
              <a:gd name="T84" fmla="*/ 2147483647 w 8700"/>
              <a:gd name="T85" fmla="*/ 517931117 h 576"/>
              <a:gd name="T86" fmla="*/ 2140917890 w 8700"/>
              <a:gd name="T87" fmla="*/ 533027590 h 576"/>
              <a:gd name="T88" fmla="*/ 1937285418 w 8700"/>
              <a:gd name="T89" fmla="*/ 546962381 h 576"/>
              <a:gd name="T90" fmla="*/ 1731428233 w 8700"/>
              <a:gd name="T91" fmla="*/ 559736569 h 576"/>
              <a:gd name="T92" fmla="*/ 1526683932 w 8700"/>
              <a:gd name="T93" fmla="*/ 573672438 h 576"/>
              <a:gd name="T94" fmla="*/ 1320825692 w 8700"/>
              <a:gd name="T95" fmla="*/ 586446625 h 576"/>
              <a:gd name="T96" fmla="*/ 1118307159 w 8700"/>
              <a:gd name="T97" fmla="*/ 598059131 h 576"/>
              <a:gd name="T98" fmla="*/ 723282886 w 8700"/>
              <a:gd name="T99" fmla="*/ 620123538 h 576"/>
              <a:gd name="T100" fmla="*/ 346062648 w 8700"/>
              <a:gd name="T101" fmla="*/ 641026264 h 576"/>
              <a:gd name="T102" fmla="*/ 0 w 8700"/>
              <a:gd name="T103" fmla="*/ 658445023 h 576"/>
              <a:gd name="T104" fmla="*/ 0 w 8700"/>
              <a:gd name="T105" fmla="*/ 668896924 h 576"/>
              <a:gd name="T106" fmla="*/ 1210664935 w 8700"/>
              <a:gd name="T107" fmla="*/ 668896924 h 576"/>
              <a:gd name="T108" fmla="*/ 2147483647 w 8700"/>
              <a:gd name="T109" fmla="*/ 668896924 h 576"/>
              <a:gd name="T110" fmla="*/ 2147483647 w 8700"/>
              <a:gd name="T111" fmla="*/ 668896924 h 576"/>
              <a:gd name="T112" fmla="*/ 2147483647 w 8700"/>
              <a:gd name="T113" fmla="*/ 668896924 h 576"/>
              <a:gd name="T114" fmla="*/ 2147483647 w 8700"/>
              <a:gd name="T115" fmla="*/ 668896924 h 576"/>
              <a:gd name="T116" fmla="*/ 2147483647 w 8700"/>
              <a:gd name="T117" fmla="*/ 668896924 h 576"/>
              <a:gd name="T118" fmla="*/ 2147483647 w 8700"/>
              <a:gd name="T119" fmla="*/ 668896924 h 576"/>
              <a:gd name="T120" fmla="*/ 2147483647 w 8700"/>
              <a:gd name="T121" fmla="*/ 668896924 h 576"/>
              <a:gd name="T122" fmla="*/ 2147483647 w 8700"/>
              <a:gd name="T123" fmla="*/ 45289419 h 5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8700" h="576">
                <a:moveTo>
                  <a:pt x="8700" y="39"/>
                </a:moveTo>
                <a:lnTo>
                  <a:pt x="8700" y="33"/>
                </a:lnTo>
                <a:lnTo>
                  <a:pt x="8486" y="21"/>
                </a:lnTo>
                <a:lnTo>
                  <a:pt x="8382" y="16"/>
                </a:lnTo>
                <a:lnTo>
                  <a:pt x="8276" y="10"/>
                </a:lnTo>
                <a:lnTo>
                  <a:pt x="8222" y="8"/>
                </a:lnTo>
                <a:lnTo>
                  <a:pt x="8168" y="6"/>
                </a:lnTo>
                <a:lnTo>
                  <a:pt x="8059" y="3"/>
                </a:lnTo>
                <a:lnTo>
                  <a:pt x="8001" y="1"/>
                </a:lnTo>
                <a:lnTo>
                  <a:pt x="7944" y="0"/>
                </a:lnTo>
                <a:lnTo>
                  <a:pt x="7883" y="0"/>
                </a:lnTo>
                <a:lnTo>
                  <a:pt x="7823" y="0"/>
                </a:lnTo>
                <a:lnTo>
                  <a:pt x="7668" y="0"/>
                </a:lnTo>
                <a:lnTo>
                  <a:pt x="7515" y="2"/>
                </a:lnTo>
                <a:lnTo>
                  <a:pt x="7360" y="6"/>
                </a:lnTo>
                <a:lnTo>
                  <a:pt x="7283" y="8"/>
                </a:lnTo>
                <a:lnTo>
                  <a:pt x="7207" y="10"/>
                </a:lnTo>
                <a:lnTo>
                  <a:pt x="7129" y="13"/>
                </a:lnTo>
                <a:lnTo>
                  <a:pt x="7052" y="16"/>
                </a:lnTo>
                <a:lnTo>
                  <a:pt x="6899" y="23"/>
                </a:lnTo>
                <a:lnTo>
                  <a:pt x="6745" y="30"/>
                </a:lnTo>
                <a:lnTo>
                  <a:pt x="6592" y="39"/>
                </a:lnTo>
                <a:lnTo>
                  <a:pt x="6439" y="49"/>
                </a:lnTo>
                <a:lnTo>
                  <a:pt x="6286" y="59"/>
                </a:lnTo>
                <a:lnTo>
                  <a:pt x="6133" y="71"/>
                </a:lnTo>
                <a:lnTo>
                  <a:pt x="5980" y="83"/>
                </a:lnTo>
                <a:lnTo>
                  <a:pt x="5825" y="95"/>
                </a:lnTo>
                <a:lnTo>
                  <a:pt x="5671" y="109"/>
                </a:lnTo>
                <a:lnTo>
                  <a:pt x="5517" y="123"/>
                </a:lnTo>
                <a:lnTo>
                  <a:pt x="5362" y="137"/>
                </a:lnTo>
                <a:lnTo>
                  <a:pt x="5207" y="152"/>
                </a:lnTo>
                <a:lnTo>
                  <a:pt x="5050" y="167"/>
                </a:lnTo>
                <a:lnTo>
                  <a:pt x="4737" y="199"/>
                </a:lnTo>
                <a:lnTo>
                  <a:pt x="4103" y="265"/>
                </a:lnTo>
                <a:lnTo>
                  <a:pt x="3779" y="298"/>
                </a:lnTo>
                <a:lnTo>
                  <a:pt x="3453" y="331"/>
                </a:lnTo>
                <a:lnTo>
                  <a:pt x="3123" y="362"/>
                </a:lnTo>
                <a:lnTo>
                  <a:pt x="2954" y="378"/>
                </a:lnTo>
                <a:lnTo>
                  <a:pt x="2786" y="393"/>
                </a:lnTo>
                <a:lnTo>
                  <a:pt x="2625" y="407"/>
                </a:lnTo>
                <a:lnTo>
                  <a:pt x="2456" y="420"/>
                </a:lnTo>
                <a:lnTo>
                  <a:pt x="2283" y="433"/>
                </a:lnTo>
                <a:lnTo>
                  <a:pt x="2104" y="446"/>
                </a:lnTo>
                <a:lnTo>
                  <a:pt x="1924" y="459"/>
                </a:lnTo>
                <a:lnTo>
                  <a:pt x="1741" y="471"/>
                </a:lnTo>
                <a:lnTo>
                  <a:pt x="1556" y="482"/>
                </a:lnTo>
                <a:lnTo>
                  <a:pt x="1372" y="494"/>
                </a:lnTo>
                <a:lnTo>
                  <a:pt x="1187" y="505"/>
                </a:lnTo>
                <a:lnTo>
                  <a:pt x="1005" y="515"/>
                </a:lnTo>
                <a:lnTo>
                  <a:pt x="650" y="534"/>
                </a:lnTo>
                <a:lnTo>
                  <a:pt x="311" y="552"/>
                </a:lnTo>
                <a:lnTo>
                  <a:pt x="0" y="567"/>
                </a:lnTo>
                <a:lnTo>
                  <a:pt x="0" y="576"/>
                </a:lnTo>
                <a:lnTo>
                  <a:pt x="1088" y="576"/>
                </a:lnTo>
                <a:lnTo>
                  <a:pt x="2175" y="576"/>
                </a:lnTo>
                <a:lnTo>
                  <a:pt x="3263" y="576"/>
                </a:lnTo>
                <a:lnTo>
                  <a:pt x="4350" y="576"/>
                </a:lnTo>
                <a:lnTo>
                  <a:pt x="5437" y="576"/>
                </a:lnTo>
                <a:lnTo>
                  <a:pt x="6525" y="576"/>
                </a:lnTo>
                <a:lnTo>
                  <a:pt x="7612" y="576"/>
                </a:lnTo>
                <a:lnTo>
                  <a:pt x="8700" y="576"/>
                </a:lnTo>
                <a:lnTo>
                  <a:pt x="8700" y="39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59"/>
          <p:cNvSpPr txBox="1">
            <a:spLocks noChangeArrowheads="1"/>
          </p:cNvSpPr>
          <p:nvPr/>
        </p:nvSpPr>
        <p:spPr bwMode="auto">
          <a:xfrm>
            <a:off x="-36513" y="6308725"/>
            <a:ext cx="15113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ar-MA" sz="2400" i="1">
                <a:latin typeface="Verdana" pitchFamily="34" charset="0"/>
              </a:rPr>
              <a:t>بنجيمة محمد</a:t>
            </a:r>
            <a:endParaRPr lang="fr-FR" sz="2400" i="1">
              <a:latin typeface="Verdana" pitchFamily="34" charset="0"/>
            </a:endParaRPr>
          </a:p>
        </p:txBody>
      </p:sp>
      <p:graphicFrame>
        <p:nvGraphicFramePr>
          <p:cNvPr id="4" name="Object 60"/>
          <p:cNvGraphicFramePr>
            <a:graphicFrameLocks noChangeAspect="1"/>
          </p:cNvGraphicFramePr>
          <p:nvPr/>
        </p:nvGraphicFramePr>
        <p:xfrm>
          <a:off x="0" y="0"/>
          <a:ext cx="7556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3" imgW="0" imgH="0" progId="MSPhotoEd.3">
                  <p:embed/>
                </p:oleObj>
              </mc:Choice>
              <mc:Fallback>
                <p:oleObj r:id="rId3" imgW="0" imgH="0" progId="MSPhotoEd.3">
                  <p:embed/>
                  <p:pic>
                    <p:nvPicPr>
                      <p:cNvPr id="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556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391525" y="0"/>
            <a:ext cx="7524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391525" y="0"/>
            <a:ext cx="7524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228644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4259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035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390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3729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55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2132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445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7"/>
          <p:cNvSpPr>
            <a:spLocks/>
          </p:cNvSpPr>
          <p:nvPr userDrawn="1"/>
        </p:nvSpPr>
        <p:spPr bwMode="auto">
          <a:xfrm>
            <a:off x="-33338" y="6264275"/>
            <a:ext cx="9177338" cy="620713"/>
          </a:xfrm>
          <a:custGeom>
            <a:avLst/>
            <a:gdLst>
              <a:gd name="T0" fmla="*/ 2147483647 w 8700"/>
              <a:gd name="T1" fmla="*/ 45289419 h 576"/>
              <a:gd name="T2" fmla="*/ 2147483647 w 8700"/>
              <a:gd name="T3" fmla="*/ 38322562 h 576"/>
              <a:gd name="T4" fmla="*/ 2147483647 w 8700"/>
              <a:gd name="T5" fmla="*/ 24386693 h 576"/>
              <a:gd name="T6" fmla="*/ 2147483647 w 8700"/>
              <a:gd name="T7" fmla="*/ 18580440 h 576"/>
              <a:gd name="T8" fmla="*/ 2147483647 w 8700"/>
              <a:gd name="T9" fmla="*/ 11612506 h 576"/>
              <a:gd name="T10" fmla="*/ 2147483647 w 8700"/>
              <a:gd name="T11" fmla="*/ 9290220 h 576"/>
              <a:gd name="T12" fmla="*/ 2147483647 w 8700"/>
              <a:gd name="T13" fmla="*/ 6967934 h 576"/>
              <a:gd name="T14" fmla="*/ 2147483647 w 8700"/>
              <a:gd name="T15" fmla="*/ 3483967 h 576"/>
              <a:gd name="T16" fmla="*/ 2147483647 w 8700"/>
              <a:gd name="T17" fmla="*/ 1161682 h 576"/>
              <a:gd name="T18" fmla="*/ 2147483647 w 8700"/>
              <a:gd name="T19" fmla="*/ 0 h 576"/>
              <a:gd name="T20" fmla="*/ 2147483647 w 8700"/>
              <a:gd name="T21" fmla="*/ 0 h 576"/>
              <a:gd name="T22" fmla="*/ 2147483647 w 8700"/>
              <a:gd name="T23" fmla="*/ 0 h 576"/>
              <a:gd name="T24" fmla="*/ 2147483647 w 8700"/>
              <a:gd name="T25" fmla="*/ 0 h 576"/>
              <a:gd name="T26" fmla="*/ 2147483647 w 8700"/>
              <a:gd name="T27" fmla="*/ 2322286 h 576"/>
              <a:gd name="T28" fmla="*/ 2147483647 w 8700"/>
              <a:gd name="T29" fmla="*/ 6967934 h 576"/>
              <a:gd name="T30" fmla="*/ 2147483647 w 8700"/>
              <a:gd name="T31" fmla="*/ 9290220 h 576"/>
              <a:gd name="T32" fmla="*/ 2147483647 w 8700"/>
              <a:gd name="T33" fmla="*/ 11612506 h 576"/>
              <a:gd name="T34" fmla="*/ 2147483647 w 8700"/>
              <a:gd name="T35" fmla="*/ 15096473 h 576"/>
              <a:gd name="T36" fmla="*/ 2147483647 w 8700"/>
              <a:gd name="T37" fmla="*/ 18580440 h 576"/>
              <a:gd name="T38" fmla="*/ 2147483647 w 8700"/>
              <a:gd name="T39" fmla="*/ 26708979 h 576"/>
              <a:gd name="T40" fmla="*/ 2147483647 w 8700"/>
              <a:gd name="T41" fmla="*/ 34838595 h 576"/>
              <a:gd name="T42" fmla="*/ 2147483647 w 8700"/>
              <a:gd name="T43" fmla="*/ 45289419 h 576"/>
              <a:gd name="T44" fmla="*/ 2147483647 w 8700"/>
              <a:gd name="T45" fmla="*/ 56903002 h 576"/>
              <a:gd name="T46" fmla="*/ 2147483647 w 8700"/>
              <a:gd name="T47" fmla="*/ 68515508 h 576"/>
              <a:gd name="T48" fmla="*/ 2147483647 w 8700"/>
              <a:gd name="T49" fmla="*/ 82450299 h 576"/>
              <a:gd name="T50" fmla="*/ 2147483647 w 8700"/>
              <a:gd name="T51" fmla="*/ 96386168 h 576"/>
              <a:gd name="T52" fmla="*/ 2147483647 w 8700"/>
              <a:gd name="T53" fmla="*/ 110322037 h 576"/>
              <a:gd name="T54" fmla="*/ 2147483647 w 8700"/>
              <a:gd name="T55" fmla="*/ 126579114 h 576"/>
              <a:gd name="T56" fmla="*/ 2147483647 w 8700"/>
              <a:gd name="T57" fmla="*/ 142837269 h 576"/>
              <a:gd name="T58" fmla="*/ 2147483647 w 8700"/>
              <a:gd name="T59" fmla="*/ 159095423 h 576"/>
              <a:gd name="T60" fmla="*/ 2147483647 w 8700"/>
              <a:gd name="T61" fmla="*/ 176514182 h 576"/>
              <a:gd name="T62" fmla="*/ 2147483647 w 8700"/>
              <a:gd name="T63" fmla="*/ 193934018 h 576"/>
              <a:gd name="T64" fmla="*/ 2147483647 w 8700"/>
              <a:gd name="T65" fmla="*/ 231094898 h 576"/>
              <a:gd name="T66" fmla="*/ 2147483647 w 8700"/>
              <a:gd name="T67" fmla="*/ 307738945 h 576"/>
              <a:gd name="T68" fmla="*/ 2147483647 w 8700"/>
              <a:gd name="T69" fmla="*/ 346061507 h 576"/>
              <a:gd name="T70" fmla="*/ 2147483647 w 8700"/>
              <a:gd name="T71" fmla="*/ 384382991 h 576"/>
              <a:gd name="T72" fmla="*/ 2147483647 w 8700"/>
              <a:gd name="T73" fmla="*/ 420383267 h 576"/>
              <a:gd name="T74" fmla="*/ 2147483647 w 8700"/>
              <a:gd name="T75" fmla="*/ 438963708 h 576"/>
              <a:gd name="T76" fmla="*/ 2147483647 w 8700"/>
              <a:gd name="T77" fmla="*/ 456382466 h 576"/>
              <a:gd name="T78" fmla="*/ 2147483647 w 8700"/>
              <a:gd name="T79" fmla="*/ 472640621 h 576"/>
              <a:gd name="T80" fmla="*/ 2147483647 w 8700"/>
              <a:gd name="T81" fmla="*/ 487737094 h 576"/>
              <a:gd name="T82" fmla="*/ 2147483647 w 8700"/>
              <a:gd name="T83" fmla="*/ 502833567 h 576"/>
              <a:gd name="T84" fmla="*/ 2147483647 w 8700"/>
              <a:gd name="T85" fmla="*/ 517931117 h 576"/>
              <a:gd name="T86" fmla="*/ 2140917890 w 8700"/>
              <a:gd name="T87" fmla="*/ 533027590 h 576"/>
              <a:gd name="T88" fmla="*/ 1937285418 w 8700"/>
              <a:gd name="T89" fmla="*/ 546962381 h 576"/>
              <a:gd name="T90" fmla="*/ 1731428233 w 8700"/>
              <a:gd name="T91" fmla="*/ 559736569 h 576"/>
              <a:gd name="T92" fmla="*/ 1526683932 w 8700"/>
              <a:gd name="T93" fmla="*/ 573672438 h 576"/>
              <a:gd name="T94" fmla="*/ 1320825692 w 8700"/>
              <a:gd name="T95" fmla="*/ 586446625 h 576"/>
              <a:gd name="T96" fmla="*/ 1118307159 w 8700"/>
              <a:gd name="T97" fmla="*/ 598059131 h 576"/>
              <a:gd name="T98" fmla="*/ 723282886 w 8700"/>
              <a:gd name="T99" fmla="*/ 620123538 h 576"/>
              <a:gd name="T100" fmla="*/ 346062648 w 8700"/>
              <a:gd name="T101" fmla="*/ 641026264 h 576"/>
              <a:gd name="T102" fmla="*/ 0 w 8700"/>
              <a:gd name="T103" fmla="*/ 658445023 h 576"/>
              <a:gd name="T104" fmla="*/ 0 w 8700"/>
              <a:gd name="T105" fmla="*/ 668896924 h 576"/>
              <a:gd name="T106" fmla="*/ 1210664935 w 8700"/>
              <a:gd name="T107" fmla="*/ 668896924 h 576"/>
              <a:gd name="T108" fmla="*/ 2147483647 w 8700"/>
              <a:gd name="T109" fmla="*/ 668896924 h 576"/>
              <a:gd name="T110" fmla="*/ 2147483647 w 8700"/>
              <a:gd name="T111" fmla="*/ 668896924 h 576"/>
              <a:gd name="T112" fmla="*/ 2147483647 w 8700"/>
              <a:gd name="T113" fmla="*/ 668896924 h 576"/>
              <a:gd name="T114" fmla="*/ 2147483647 w 8700"/>
              <a:gd name="T115" fmla="*/ 668896924 h 576"/>
              <a:gd name="T116" fmla="*/ 2147483647 w 8700"/>
              <a:gd name="T117" fmla="*/ 668896924 h 576"/>
              <a:gd name="T118" fmla="*/ 2147483647 w 8700"/>
              <a:gd name="T119" fmla="*/ 668896924 h 576"/>
              <a:gd name="T120" fmla="*/ 2147483647 w 8700"/>
              <a:gd name="T121" fmla="*/ 668896924 h 576"/>
              <a:gd name="T122" fmla="*/ 2147483647 w 8700"/>
              <a:gd name="T123" fmla="*/ 45289419 h 5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8700" h="576">
                <a:moveTo>
                  <a:pt x="8700" y="39"/>
                </a:moveTo>
                <a:lnTo>
                  <a:pt x="8700" y="33"/>
                </a:lnTo>
                <a:lnTo>
                  <a:pt x="8486" y="21"/>
                </a:lnTo>
                <a:lnTo>
                  <a:pt x="8382" y="16"/>
                </a:lnTo>
                <a:lnTo>
                  <a:pt x="8276" y="10"/>
                </a:lnTo>
                <a:lnTo>
                  <a:pt x="8222" y="8"/>
                </a:lnTo>
                <a:lnTo>
                  <a:pt x="8168" y="6"/>
                </a:lnTo>
                <a:lnTo>
                  <a:pt x="8059" y="3"/>
                </a:lnTo>
                <a:lnTo>
                  <a:pt x="8001" y="1"/>
                </a:lnTo>
                <a:lnTo>
                  <a:pt x="7944" y="0"/>
                </a:lnTo>
                <a:lnTo>
                  <a:pt x="7883" y="0"/>
                </a:lnTo>
                <a:lnTo>
                  <a:pt x="7823" y="0"/>
                </a:lnTo>
                <a:lnTo>
                  <a:pt x="7668" y="0"/>
                </a:lnTo>
                <a:lnTo>
                  <a:pt x="7515" y="2"/>
                </a:lnTo>
                <a:lnTo>
                  <a:pt x="7360" y="6"/>
                </a:lnTo>
                <a:lnTo>
                  <a:pt x="7283" y="8"/>
                </a:lnTo>
                <a:lnTo>
                  <a:pt x="7207" y="10"/>
                </a:lnTo>
                <a:lnTo>
                  <a:pt x="7129" y="13"/>
                </a:lnTo>
                <a:lnTo>
                  <a:pt x="7052" y="16"/>
                </a:lnTo>
                <a:lnTo>
                  <a:pt x="6899" y="23"/>
                </a:lnTo>
                <a:lnTo>
                  <a:pt x="6745" y="30"/>
                </a:lnTo>
                <a:lnTo>
                  <a:pt x="6592" y="39"/>
                </a:lnTo>
                <a:lnTo>
                  <a:pt x="6439" y="49"/>
                </a:lnTo>
                <a:lnTo>
                  <a:pt x="6286" y="59"/>
                </a:lnTo>
                <a:lnTo>
                  <a:pt x="6133" y="71"/>
                </a:lnTo>
                <a:lnTo>
                  <a:pt x="5980" y="83"/>
                </a:lnTo>
                <a:lnTo>
                  <a:pt x="5825" y="95"/>
                </a:lnTo>
                <a:lnTo>
                  <a:pt x="5671" y="109"/>
                </a:lnTo>
                <a:lnTo>
                  <a:pt x="5517" y="123"/>
                </a:lnTo>
                <a:lnTo>
                  <a:pt x="5362" y="137"/>
                </a:lnTo>
                <a:lnTo>
                  <a:pt x="5207" y="152"/>
                </a:lnTo>
                <a:lnTo>
                  <a:pt x="5050" y="167"/>
                </a:lnTo>
                <a:lnTo>
                  <a:pt x="4737" y="199"/>
                </a:lnTo>
                <a:lnTo>
                  <a:pt x="4103" y="265"/>
                </a:lnTo>
                <a:lnTo>
                  <a:pt x="3779" y="298"/>
                </a:lnTo>
                <a:lnTo>
                  <a:pt x="3453" y="331"/>
                </a:lnTo>
                <a:lnTo>
                  <a:pt x="3123" y="362"/>
                </a:lnTo>
                <a:lnTo>
                  <a:pt x="2954" y="378"/>
                </a:lnTo>
                <a:lnTo>
                  <a:pt x="2786" y="393"/>
                </a:lnTo>
                <a:lnTo>
                  <a:pt x="2625" y="407"/>
                </a:lnTo>
                <a:lnTo>
                  <a:pt x="2456" y="420"/>
                </a:lnTo>
                <a:lnTo>
                  <a:pt x="2283" y="433"/>
                </a:lnTo>
                <a:lnTo>
                  <a:pt x="2104" y="446"/>
                </a:lnTo>
                <a:lnTo>
                  <a:pt x="1924" y="459"/>
                </a:lnTo>
                <a:lnTo>
                  <a:pt x="1741" y="471"/>
                </a:lnTo>
                <a:lnTo>
                  <a:pt x="1556" y="482"/>
                </a:lnTo>
                <a:lnTo>
                  <a:pt x="1372" y="494"/>
                </a:lnTo>
                <a:lnTo>
                  <a:pt x="1187" y="505"/>
                </a:lnTo>
                <a:lnTo>
                  <a:pt x="1005" y="515"/>
                </a:lnTo>
                <a:lnTo>
                  <a:pt x="650" y="534"/>
                </a:lnTo>
                <a:lnTo>
                  <a:pt x="311" y="552"/>
                </a:lnTo>
                <a:lnTo>
                  <a:pt x="0" y="567"/>
                </a:lnTo>
                <a:lnTo>
                  <a:pt x="0" y="576"/>
                </a:lnTo>
                <a:lnTo>
                  <a:pt x="1088" y="576"/>
                </a:lnTo>
                <a:lnTo>
                  <a:pt x="2175" y="576"/>
                </a:lnTo>
                <a:lnTo>
                  <a:pt x="3263" y="576"/>
                </a:lnTo>
                <a:lnTo>
                  <a:pt x="4350" y="576"/>
                </a:lnTo>
                <a:lnTo>
                  <a:pt x="5437" y="576"/>
                </a:lnTo>
                <a:lnTo>
                  <a:pt x="6525" y="576"/>
                </a:lnTo>
                <a:lnTo>
                  <a:pt x="7612" y="576"/>
                </a:lnTo>
                <a:lnTo>
                  <a:pt x="8700" y="576"/>
                </a:lnTo>
                <a:lnTo>
                  <a:pt x="8700" y="39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59"/>
          <p:cNvSpPr txBox="1">
            <a:spLocks noChangeArrowheads="1"/>
          </p:cNvSpPr>
          <p:nvPr/>
        </p:nvSpPr>
        <p:spPr bwMode="auto">
          <a:xfrm>
            <a:off x="-36513" y="6308725"/>
            <a:ext cx="15113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ar-MA" sz="2400" i="1">
                <a:latin typeface="Verdana" pitchFamily="34" charset="0"/>
              </a:rPr>
              <a:t>بنجيمة محمد</a:t>
            </a:r>
            <a:endParaRPr lang="fr-FR" sz="2400" i="1">
              <a:latin typeface="Verdana" pitchFamily="34" charset="0"/>
            </a:endParaRPr>
          </a:p>
        </p:txBody>
      </p:sp>
      <p:graphicFrame>
        <p:nvGraphicFramePr>
          <p:cNvPr id="4" name="Object 60"/>
          <p:cNvGraphicFramePr>
            <a:graphicFrameLocks noChangeAspect="1"/>
          </p:cNvGraphicFramePr>
          <p:nvPr/>
        </p:nvGraphicFramePr>
        <p:xfrm>
          <a:off x="0" y="0"/>
          <a:ext cx="7556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3" imgW="0" imgH="0" progId="MSPhotoEd.3">
                  <p:embed/>
                </p:oleObj>
              </mc:Choice>
              <mc:Fallback>
                <p:oleObj r:id="rId3" imgW="0" imgH="0" progId="MSPhotoEd.3">
                  <p:embed/>
                  <p:pic>
                    <p:nvPicPr>
                      <p:cNvPr id="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556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391525" y="0"/>
            <a:ext cx="7524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8391525" y="0"/>
            <a:ext cx="7524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106276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57"/>
          <p:cNvSpPr>
            <a:spLocks/>
          </p:cNvSpPr>
          <p:nvPr userDrawn="1"/>
        </p:nvSpPr>
        <p:spPr bwMode="auto">
          <a:xfrm>
            <a:off x="-33338" y="6264275"/>
            <a:ext cx="9177338" cy="620713"/>
          </a:xfrm>
          <a:custGeom>
            <a:avLst/>
            <a:gdLst>
              <a:gd name="T0" fmla="*/ 2147483647 w 8700"/>
              <a:gd name="T1" fmla="*/ 45289419 h 576"/>
              <a:gd name="T2" fmla="*/ 2147483647 w 8700"/>
              <a:gd name="T3" fmla="*/ 38322562 h 576"/>
              <a:gd name="T4" fmla="*/ 2147483647 w 8700"/>
              <a:gd name="T5" fmla="*/ 24386693 h 576"/>
              <a:gd name="T6" fmla="*/ 2147483647 w 8700"/>
              <a:gd name="T7" fmla="*/ 18580440 h 576"/>
              <a:gd name="T8" fmla="*/ 2147483647 w 8700"/>
              <a:gd name="T9" fmla="*/ 11612506 h 576"/>
              <a:gd name="T10" fmla="*/ 2147483647 w 8700"/>
              <a:gd name="T11" fmla="*/ 9290220 h 576"/>
              <a:gd name="T12" fmla="*/ 2147483647 w 8700"/>
              <a:gd name="T13" fmla="*/ 6967934 h 576"/>
              <a:gd name="T14" fmla="*/ 2147483647 w 8700"/>
              <a:gd name="T15" fmla="*/ 3483967 h 576"/>
              <a:gd name="T16" fmla="*/ 2147483647 w 8700"/>
              <a:gd name="T17" fmla="*/ 1161682 h 576"/>
              <a:gd name="T18" fmla="*/ 2147483647 w 8700"/>
              <a:gd name="T19" fmla="*/ 0 h 576"/>
              <a:gd name="T20" fmla="*/ 2147483647 w 8700"/>
              <a:gd name="T21" fmla="*/ 0 h 576"/>
              <a:gd name="T22" fmla="*/ 2147483647 w 8700"/>
              <a:gd name="T23" fmla="*/ 0 h 576"/>
              <a:gd name="T24" fmla="*/ 2147483647 w 8700"/>
              <a:gd name="T25" fmla="*/ 0 h 576"/>
              <a:gd name="T26" fmla="*/ 2147483647 w 8700"/>
              <a:gd name="T27" fmla="*/ 2322286 h 576"/>
              <a:gd name="T28" fmla="*/ 2147483647 w 8700"/>
              <a:gd name="T29" fmla="*/ 6967934 h 576"/>
              <a:gd name="T30" fmla="*/ 2147483647 w 8700"/>
              <a:gd name="T31" fmla="*/ 9290220 h 576"/>
              <a:gd name="T32" fmla="*/ 2147483647 w 8700"/>
              <a:gd name="T33" fmla="*/ 11612506 h 576"/>
              <a:gd name="T34" fmla="*/ 2147483647 w 8700"/>
              <a:gd name="T35" fmla="*/ 15096473 h 576"/>
              <a:gd name="T36" fmla="*/ 2147483647 w 8700"/>
              <a:gd name="T37" fmla="*/ 18580440 h 576"/>
              <a:gd name="T38" fmla="*/ 2147483647 w 8700"/>
              <a:gd name="T39" fmla="*/ 26708979 h 576"/>
              <a:gd name="T40" fmla="*/ 2147483647 w 8700"/>
              <a:gd name="T41" fmla="*/ 34838595 h 576"/>
              <a:gd name="T42" fmla="*/ 2147483647 w 8700"/>
              <a:gd name="T43" fmla="*/ 45289419 h 576"/>
              <a:gd name="T44" fmla="*/ 2147483647 w 8700"/>
              <a:gd name="T45" fmla="*/ 56903002 h 576"/>
              <a:gd name="T46" fmla="*/ 2147483647 w 8700"/>
              <a:gd name="T47" fmla="*/ 68515508 h 576"/>
              <a:gd name="T48" fmla="*/ 2147483647 w 8700"/>
              <a:gd name="T49" fmla="*/ 82450299 h 576"/>
              <a:gd name="T50" fmla="*/ 2147483647 w 8700"/>
              <a:gd name="T51" fmla="*/ 96386168 h 576"/>
              <a:gd name="T52" fmla="*/ 2147483647 w 8700"/>
              <a:gd name="T53" fmla="*/ 110322037 h 576"/>
              <a:gd name="T54" fmla="*/ 2147483647 w 8700"/>
              <a:gd name="T55" fmla="*/ 126579114 h 576"/>
              <a:gd name="T56" fmla="*/ 2147483647 w 8700"/>
              <a:gd name="T57" fmla="*/ 142837269 h 576"/>
              <a:gd name="T58" fmla="*/ 2147483647 w 8700"/>
              <a:gd name="T59" fmla="*/ 159095423 h 576"/>
              <a:gd name="T60" fmla="*/ 2147483647 w 8700"/>
              <a:gd name="T61" fmla="*/ 176514182 h 576"/>
              <a:gd name="T62" fmla="*/ 2147483647 w 8700"/>
              <a:gd name="T63" fmla="*/ 193934018 h 576"/>
              <a:gd name="T64" fmla="*/ 2147483647 w 8700"/>
              <a:gd name="T65" fmla="*/ 231094898 h 576"/>
              <a:gd name="T66" fmla="*/ 2147483647 w 8700"/>
              <a:gd name="T67" fmla="*/ 307738945 h 576"/>
              <a:gd name="T68" fmla="*/ 2147483647 w 8700"/>
              <a:gd name="T69" fmla="*/ 346061507 h 576"/>
              <a:gd name="T70" fmla="*/ 2147483647 w 8700"/>
              <a:gd name="T71" fmla="*/ 384382991 h 576"/>
              <a:gd name="T72" fmla="*/ 2147483647 w 8700"/>
              <a:gd name="T73" fmla="*/ 420383267 h 576"/>
              <a:gd name="T74" fmla="*/ 2147483647 w 8700"/>
              <a:gd name="T75" fmla="*/ 438963708 h 576"/>
              <a:gd name="T76" fmla="*/ 2147483647 w 8700"/>
              <a:gd name="T77" fmla="*/ 456382466 h 576"/>
              <a:gd name="T78" fmla="*/ 2147483647 w 8700"/>
              <a:gd name="T79" fmla="*/ 472640621 h 576"/>
              <a:gd name="T80" fmla="*/ 2147483647 w 8700"/>
              <a:gd name="T81" fmla="*/ 487737094 h 576"/>
              <a:gd name="T82" fmla="*/ 2147483647 w 8700"/>
              <a:gd name="T83" fmla="*/ 502833567 h 576"/>
              <a:gd name="T84" fmla="*/ 2147483647 w 8700"/>
              <a:gd name="T85" fmla="*/ 517931117 h 576"/>
              <a:gd name="T86" fmla="*/ 2140917890 w 8700"/>
              <a:gd name="T87" fmla="*/ 533027590 h 576"/>
              <a:gd name="T88" fmla="*/ 1937285418 w 8700"/>
              <a:gd name="T89" fmla="*/ 546962381 h 576"/>
              <a:gd name="T90" fmla="*/ 1731428233 w 8700"/>
              <a:gd name="T91" fmla="*/ 559736569 h 576"/>
              <a:gd name="T92" fmla="*/ 1526683932 w 8700"/>
              <a:gd name="T93" fmla="*/ 573672438 h 576"/>
              <a:gd name="T94" fmla="*/ 1320825692 w 8700"/>
              <a:gd name="T95" fmla="*/ 586446625 h 576"/>
              <a:gd name="T96" fmla="*/ 1118307159 w 8700"/>
              <a:gd name="T97" fmla="*/ 598059131 h 576"/>
              <a:gd name="T98" fmla="*/ 723282886 w 8700"/>
              <a:gd name="T99" fmla="*/ 620123538 h 576"/>
              <a:gd name="T100" fmla="*/ 346062648 w 8700"/>
              <a:gd name="T101" fmla="*/ 641026264 h 576"/>
              <a:gd name="T102" fmla="*/ 0 w 8700"/>
              <a:gd name="T103" fmla="*/ 658445023 h 576"/>
              <a:gd name="T104" fmla="*/ 0 w 8700"/>
              <a:gd name="T105" fmla="*/ 668896924 h 576"/>
              <a:gd name="T106" fmla="*/ 1210664935 w 8700"/>
              <a:gd name="T107" fmla="*/ 668896924 h 576"/>
              <a:gd name="T108" fmla="*/ 2147483647 w 8700"/>
              <a:gd name="T109" fmla="*/ 668896924 h 576"/>
              <a:gd name="T110" fmla="*/ 2147483647 w 8700"/>
              <a:gd name="T111" fmla="*/ 668896924 h 576"/>
              <a:gd name="T112" fmla="*/ 2147483647 w 8700"/>
              <a:gd name="T113" fmla="*/ 668896924 h 576"/>
              <a:gd name="T114" fmla="*/ 2147483647 w 8700"/>
              <a:gd name="T115" fmla="*/ 668896924 h 576"/>
              <a:gd name="T116" fmla="*/ 2147483647 w 8700"/>
              <a:gd name="T117" fmla="*/ 668896924 h 576"/>
              <a:gd name="T118" fmla="*/ 2147483647 w 8700"/>
              <a:gd name="T119" fmla="*/ 668896924 h 576"/>
              <a:gd name="T120" fmla="*/ 2147483647 w 8700"/>
              <a:gd name="T121" fmla="*/ 668896924 h 576"/>
              <a:gd name="T122" fmla="*/ 2147483647 w 8700"/>
              <a:gd name="T123" fmla="*/ 45289419 h 5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8700" h="576">
                <a:moveTo>
                  <a:pt x="8700" y="39"/>
                </a:moveTo>
                <a:lnTo>
                  <a:pt x="8700" y="33"/>
                </a:lnTo>
                <a:lnTo>
                  <a:pt x="8486" y="21"/>
                </a:lnTo>
                <a:lnTo>
                  <a:pt x="8382" y="16"/>
                </a:lnTo>
                <a:lnTo>
                  <a:pt x="8276" y="10"/>
                </a:lnTo>
                <a:lnTo>
                  <a:pt x="8222" y="8"/>
                </a:lnTo>
                <a:lnTo>
                  <a:pt x="8168" y="6"/>
                </a:lnTo>
                <a:lnTo>
                  <a:pt x="8059" y="3"/>
                </a:lnTo>
                <a:lnTo>
                  <a:pt x="8001" y="1"/>
                </a:lnTo>
                <a:lnTo>
                  <a:pt x="7944" y="0"/>
                </a:lnTo>
                <a:lnTo>
                  <a:pt x="7883" y="0"/>
                </a:lnTo>
                <a:lnTo>
                  <a:pt x="7823" y="0"/>
                </a:lnTo>
                <a:lnTo>
                  <a:pt x="7668" y="0"/>
                </a:lnTo>
                <a:lnTo>
                  <a:pt x="7515" y="2"/>
                </a:lnTo>
                <a:lnTo>
                  <a:pt x="7360" y="6"/>
                </a:lnTo>
                <a:lnTo>
                  <a:pt x="7283" y="8"/>
                </a:lnTo>
                <a:lnTo>
                  <a:pt x="7207" y="10"/>
                </a:lnTo>
                <a:lnTo>
                  <a:pt x="7129" y="13"/>
                </a:lnTo>
                <a:lnTo>
                  <a:pt x="7052" y="16"/>
                </a:lnTo>
                <a:lnTo>
                  <a:pt x="6899" y="23"/>
                </a:lnTo>
                <a:lnTo>
                  <a:pt x="6745" y="30"/>
                </a:lnTo>
                <a:lnTo>
                  <a:pt x="6592" y="39"/>
                </a:lnTo>
                <a:lnTo>
                  <a:pt x="6439" y="49"/>
                </a:lnTo>
                <a:lnTo>
                  <a:pt x="6286" y="59"/>
                </a:lnTo>
                <a:lnTo>
                  <a:pt x="6133" y="71"/>
                </a:lnTo>
                <a:lnTo>
                  <a:pt x="5980" y="83"/>
                </a:lnTo>
                <a:lnTo>
                  <a:pt x="5825" y="95"/>
                </a:lnTo>
                <a:lnTo>
                  <a:pt x="5671" y="109"/>
                </a:lnTo>
                <a:lnTo>
                  <a:pt x="5517" y="123"/>
                </a:lnTo>
                <a:lnTo>
                  <a:pt x="5362" y="137"/>
                </a:lnTo>
                <a:lnTo>
                  <a:pt x="5207" y="152"/>
                </a:lnTo>
                <a:lnTo>
                  <a:pt x="5050" y="167"/>
                </a:lnTo>
                <a:lnTo>
                  <a:pt x="4737" y="199"/>
                </a:lnTo>
                <a:lnTo>
                  <a:pt x="4103" y="265"/>
                </a:lnTo>
                <a:lnTo>
                  <a:pt x="3779" y="298"/>
                </a:lnTo>
                <a:lnTo>
                  <a:pt x="3453" y="331"/>
                </a:lnTo>
                <a:lnTo>
                  <a:pt x="3123" y="362"/>
                </a:lnTo>
                <a:lnTo>
                  <a:pt x="2954" y="378"/>
                </a:lnTo>
                <a:lnTo>
                  <a:pt x="2786" y="393"/>
                </a:lnTo>
                <a:lnTo>
                  <a:pt x="2625" y="407"/>
                </a:lnTo>
                <a:lnTo>
                  <a:pt x="2456" y="420"/>
                </a:lnTo>
                <a:lnTo>
                  <a:pt x="2283" y="433"/>
                </a:lnTo>
                <a:lnTo>
                  <a:pt x="2104" y="446"/>
                </a:lnTo>
                <a:lnTo>
                  <a:pt x="1924" y="459"/>
                </a:lnTo>
                <a:lnTo>
                  <a:pt x="1741" y="471"/>
                </a:lnTo>
                <a:lnTo>
                  <a:pt x="1556" y="482"/>
                </a:lnTo>
                <a:lnTo>
                  <a:pt x="1372" y="494"/>
                </a:lnTo>
                <a:lnTo>
                  <a:pt x="1187" y="505"/>
                </a:lnTo>
                <a:lnTo>
                  <a:pt x="1005" y="515"/>
                </a:lnTo>
                <a:lnTo>
                  <a:pt x="650" y="534"/>
                </a:lnTo>
                <a:lnTo>
                  <a:pt x="311" y="552"/>
                </a:lnTo>
                <a:lnTo>
                  <a:pt x="0" y="567"/>
                </a:lnTo>
                <a:lnTo>
                  <a:pt x="0" y="576"/>
                </a:lnTo>
                <a:lnTo>
                  <a:pt x="1088" y="576"/>
                </a:lnTo>
                <a:lnTo>
                  <a:pt x="2175" y="576"/>
                </a:lnTo>
                <a:lnTo>
                  <a:pt x="3263" y="576"/>
                </a:lnTo>
                <a:lnTo>
                  <a:pt x="4350" y="576"/>
                </a:lnTo>
                <a:lnTo>
                  <a:pt x="5437" y="576"/>
                </a:lnTo>
                <a:lnTo>
                  <a:pt x="6525" y="576"/>
                </a:lnTo>
                <a:lnTo>
                  <a:pt x="7612" y="576"/>
                </a:lnTo>
                <a:lnTo>
                  <a:pt x="8700" y="576"/>
                </a:lnTo>
                <a:lnTo>
                  <a:pt x="8700" y="39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" name="Text Box 59"/>
          <p:cNvSpPr txBox="1">
            <a:spLocks noChangeArrowheads="1"/>
          </p:cNvSpPr>
          <p:nvPr/>
        </p:nvSpPr>
        <p:spPr bwMode="auto">
          <a:xfrm>
            <a:off x="-36513" y="6308725"/>
            <a:ext cx="15113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ar-MA" sz="2400" i="1">
                <a:latin typeface="Verdana" pitchFamily="34" charset="0"/>
              </a:rPr>
              <a:t>بنجيمة محمد</a:t>
            </a:r>
            <a:endParaRPr lang="fr-FR" sz="2400" i="1">
              <a:latin typeface="Verdana" pitchFamily="34" charset="0"/>
            </a:endParaRPr>
          </a:p>
        </p:txBody>
      </p:sp>
      <p:graphicFrame>
        <p:nvGraphicFramePr>
          <p:cNvPr id="1028" name="Object 60"/>
          <p:cNvGraphicFramePr>
            <a:graphicFrameLocks noChangeAspect="1"/>
          </p:cNvGraphicFramePr>
          <p:nvPr/>
        </p:nvGraphicFramePr>
        <p:xfrm>
          <a:off x="0" y="0"/>
          <a:ext cx="7556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14" imgW="0" imgH="0" progId="MSPhotoEd.3">
                  <p:embed/>
                </p:oleObj>
              </mc:Choice>
              <mc:Fallback>
                <p:oleObj r:id="rId14" imgW="0" imgH="0" progId="MSPhotoEd.3">
                  <p:embed/>
                  <p:pic>
                    <p:nvPicPr>
                      <p:cNvPr id="1028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556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391525" y="0"/>
            <a:ext cx="7524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84213" y="2431960"/>
            <a:ext cx="7488237" cy="120032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fr-FR" altLang="en-US" sz="2400" i="1" dirty="0">
                <a:solidFill>
                  <a:schemeClr val="accent2"/>
                </a:solidFill>
              </a:rPr>
              <a:t>Nordine </a:t>
            </a:r>
            <a:r>
              <a:rPr lang="fr-FR" altLang="en-US" sz="2400" i="1" dirty="0" err="1">
                <a:solidFill>
                  <a:schemeClr val="accent2"/>
                </a:solidFill>
              </a:rPr>
              <a:t>Mrida</a:t>
            </a:r>
            <a:endParaRPr lang="fr-FR" altLang="en-US" sz="2400" i="1" dirty="0">
              <a:solidFill>
                <a:schemeClr val="accent2"/>
              </a:solidFill>
            </a:endParaRPr>
          </a:p>
          <a:p>
            <a:pPr algn="ctr"/>
            <a:r>
              <a:rPr lang="fr-FR" altLang="en-US" sz="2400" i="1">
                <a:solidFill>
                  <a:schemeClr val="accent2"/>
                </a:solidFill>
              </a:rPr>
              <a:t>Formateur </a:t>
            </a:r>
            <a:r>
              <a:rPr lang="fr-FR" altLang="en-US" sz="2400" i="1" dirty="0">
                <a:solidFill>
                  <a:schemeClr val="accent2"/>
                </a:solidFill>
              </a:rPr>
              <a:t>Animateur en Transport Routier et moyens de manutention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323850" y="762000"/>
            <a:ext cx="8640763" cy="5883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en-US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en-US"/>
              <a:t> </a:t>
            </a:r>
            <a:r>
              <a:rPr lang="fr-FR" altLang="en-US" b="0" i="1"/>
              <a:t>Transport de Matières Dangereuses : Formation de Base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en-US" b="0" i="1"/>
              <a:t>Transport de Produits Pétroliers : Spécialisation Citernes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en-US" b="0" i="1"/>
              <a:t> Transport Frigorifique</a:t>
            </a:r>
          </a:p>
          <a:p>
            <a:pPr eaLnBrk="1" hangingPunct="1"/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en-US" b="0" i="1"/>
              <a:t>  Transport National et International : Réglementation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en-US" b="0" i="1"/>
              <a:t> Nouveau Code de la Route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en-US" b="0" i="1"/>
              <a:t> Sécurité Routière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en-US" b="0" i="1"/>
              <a:t> Conduite Défensive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en-US" b="0" i="1"/>
              <a:t> Conduite Rationnelle et Economique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en-US" b="0" i="1"/>
              <a:t> Conduite de Moyens de Manutention :Chariot Elévateur, Travaux en hauteurs         et Nacelles</a:t>
            </a:r>
            <a:r>
              <a:rPr lang="fr-FR" altLang="en-US"/>
              <a:t> </a:t>
            </a:r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auto">
          <a:xfrm>
            <a:off x="1979613" y="260350"/>
            <a:ext cx="424815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en-US" sz="2800" i="1">
                <a:solidFill>
                  <a:schemeClr val="accent2"/>
                </a:solidFill>
              </a:rPr>
              <a:t>Compétences</a:t>
            </a:r>
            <a:endParaRPr lang="en-US" altLang="en-US" sz="2800" i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39750" y="1292225"/>
            <a:ext cx="7894638" cy="25304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en-US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en-US" b="0"/>
              <a:t> Six</a:t>
            </a:r>
            <a:r>
              <a:rPr lang="fr-FR" altLang="en-US" b="0" i="1"/>
              <a:t> ans : Chauffeur Grand Routier de Produits Dangereux,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b="0" i="1"/>
              <a:t>    Produits Périssables, Porte-chars, Plateau et Porte-Voiture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en-US" b="0" i="1"/>
              <a:t> Deux ans : Responsable Matériel Roulant et Manutention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en-US" b="0" i="1"/>
              <a:t> Dix ans : Formateur Animateur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070100" y="115888"/>
            <a:ext cx="5238750" cy="519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altLang="en-US" sz="2800" i="1">
                <a:solidFill>
                  <a:schemeClr val="accent2"/>
                </a:solidFill>
              </a:rPr>
              <a:t>Expériences professionnelles</a:t>
            </a:r>
            <a:endParaRPr lang="en-US" altLang="en-US" sz="2800" i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28650" y="836613"/>
            <a:ext cx="7886700" cy="4114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fr-FR" altLang="en-US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en-US" sz="2400" b="0" i="1"/>
              <a:t> </a:t>
            </a:r>
            <a:r>
              <a:rPr lang="fr-FR" altLang="en-US" b="0" i="1"/>
              <a:t>Bac + 4 en Sciences Humaines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en-US" b="0" i="1"/>
              <a:t> Formation de Conducteur Routier : Casablanca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en-US" b="0" i="1"/>
              <a:t> Formation en Transport Routier : France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en-US" b="0" i="1"/>
              <a:t> Certificat de Formation de Transport de Produits Dangereux : France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en-US" b="0" i="1"/>
              <a:t> Permis de Transport de Produits Dangereux : France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en-US" b="0" i="1"/>
              <a:t> Certificat de Formation de Conseiller à la Sécurité Produits Dangereux</a:t>
            </a:r>
          </a:p>
          <a:p>
            <a:pPr>
              <a:buFont typeface="Wingdings" panose="05000000000000000000" pitchFamily="2" charset="2"/>
              <a:buChar char="q"/>
            </a:pPr>
            <a:endParaRPr lang="fr-FR" altLang="en-US" b="0" i="1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627313" y="15875"/>
            <a:ext cx="3744912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fr-FR" altLang="en-US" sz="2800" i="1">
                <a:solidFill>
                  <a:schemeClr val="accent2"/>
                </a:solidFill>
              </a:rPr>
              <a:t>Formations</a:t>
            </a:r>
            <a:endParaRPr lang="en-US" altLang="en-US" sz="2800" i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630613" y="55563"/>
            <a:ext cx="1882775" cy="519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fr-FR" altLang="en-US" sz="2800" i="1">
                <a:solidFill>
                  <a:schemeClr val="accent2"/>
                </a:solidFill>
              </a:rPr>
              <a:t>Animations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684213" y="850900"/>
            <a:ext cx="7920037" cy="5883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en-US" b="0" i="1"/>
              <a:t> TADLA -GAZ formation des Caristes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en-US" b="0" i="1"/>
              <a:t> MAPHAR formation des Caristes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en-US" b="0" i="1"/>
              <a:t> LYDEC formation des Chauffeurs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en-US" b="0" i="1"/>
              <a:t> CEGEDEMA transport de déchets : formation des Chauffeurs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en-US" b="0" i="1"/>
              <a:t> SITA EL BAIDA transport de déchets : formation des Chauffeurs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en-US" b="0" i="1"/>
              <a:t> STGB transport de matières dangereuses : formation des Chauffeurs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en-US" b="0" i="1"/>
              <a:t> CTM transport de messageries: formation des Chauffeurs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en-US" b="0" i="1"/>
              <a:t> VOIE EXPRESS transport de messageries: formation des Chauffeurs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en-US" b="0" i="1"/>
              <a:t> COMPTOIR SERVICE transport de messageries: formation des     Chauffeurs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fr-FR" altLang="en-US" b="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827088" y="565150"/>
            <a:ext cx="7993062" cy="55784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eaLnBrk="0" hangingPunct="0"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en-US" b="0" i="1"/>
              <a:t>SHELL GAZ  formation des Caristes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en-US" b="0" i="1"/>
              <a:t>MARSA MAROC formation des Caristes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en-US" b="0" i="1"/>
              <a:t>Groupe RENAULT NISSAN Formation Nacelle 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en-US" b="0" i="1"/>
              <a:t>GROUPE METRO formation des Caristes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en-US" b="0" i="1"/>
              <a:t>LAFARGE MAROC formation des Chauffeurs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en-US" b="0" i="1"/>
              <a:t>COFELY Formation Nacelle 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en-US" b="0" i="1"/>
              <a:t>COFELY Formation Echafaudage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en-US" b="0" i="1"/>
              <a:t>ZIZ (hydrocarbures) formation des Chauffeurs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en-US" b="0" i="1"/>
              <a:t>GTR (Grands Travaux Routiers) formation des chauffeurs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95288" y="620713"/>
            <a:ext cx="8353425" cy="2835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altLang="en-US" b="0" i="1"/>
              <a:t>SCGB (boissons gazeuses)  formation des caristes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>
              <a:buFont typeface="Wingdings" panose="05000000000000000000" pitchFamily="2" charset="2"/>
              <a:buChar char="ü"/>
            </a:pPr>
            <a:r>
              <a:rPr lang="fr-FR" altLang="en-US" b="0" i="1"/>
              <a:t>CENTRALE LAITIERE formation des Caristes et des Chauffeurs livreurs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>
              <a:buFont typeface="Wingdings" panose="05000000000000000000" pitchFamily="2" charset="2"/>
              <a:buChar char="ü"/>
            </a:pPr>
            <a:r>
              <a:rPr lang="fr-FR" altLang="en-US" b="0" i="1"/>
              <a:t>TOTAL (hydrocarbures) formation des Chauffeurs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>
              <a:buFont typeface="Wingdings" panose="05000000000000000000" pitchFamily="2" charset="2"/>
              <a:buChar char="ü"/>
            </a:pPr>
            <a:r>
              <a:rPr lang="fr-FR" altLang="en-US" b="0" i="1"/>
              <a:t>AFRIQUIA  (hydrocarbures) formation des Chauffeurs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altLang="en-US" b="0" i="1"/>
          </a:p>
          <a:p>
            <a:pPr>
              <a:buFont typeface="Wingdings" panose="05000000000000000000" pitchFamily="2" charset="2"/>
              <a:buChar char="ü"/>
            </a:pPr>
            <a:r>
              <a:rPr lang="fr-FR" altLang="en-US" b="0" i="1"/>
              <a:t>Groupe SIALIM (fromagerie) transport frigorifique</a:t>
            </a:r>
            <a:endParaRPr lang="en-US" altLang="en-US" b="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TA 2-3JUIN">
  <a:themeElements>
    <a:clrScheme name="SITA 2-3JUI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TA 2-3JUI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SITA 2-3JU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A 2-3JUI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A 2-3JUI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A 2-3JUI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A 2-3JUI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A 2-3JUI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A 2-3JUI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A 2-3JUI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A 2-3JUI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A 2-3JUI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A 2-3JUI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A 2-3JUI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3565</TotalTime>
  <Words>143</Words>
  <Application>Microsoft Office PowerPoint</Application>
  <PresentationFormat>Affichage à l'écran (4:3)</PresentationFormat>
  <Paragraphs>88</Paragraphs>
  <Slides>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Verdana</vt:lpstr>
      <vt:lpstr>Wingdings</vt:lpstr>
      <vt:lpstr>SITA 2-3JUIN</vt:lpstr>
      <vt:lpstr>MSPhotoEd.3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mohammed ARSI</dc:creator>
  <cp:lastModifiedBy>HP 83002</cp:lastModifiedBy>
  <cp:revision>186</cp:revision>
  <dcterms:created xsi:type="dcterms:W3CDTF">2006-07-05T22:39:05Z</dcterms:created>
  <dcterms:modified xsi:type="dcterms:W3CDTF">2018-02-27T11:37:37Z</dcterms:modified>
</cp:coreProperties>
</file>