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444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D555-FF78-46EB-A79C-2AE4DF78BD1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0C6C-6972-4C03-8553-707692C1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2879041" y="101739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549055" y="2467205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822297" y="243771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3" name="Straight Connector 202"/>
          <p:cNvCxnSpPr>
            <a:stCxn id="214" idx="0"/>
            <a:endCxn id="200" idx="2"/>
          </p:cNvCxnSpPr>
          <p:nvPr/>
        </p:nvCxnSpPr>
        <p:spPr>
          <a:xfrm flipV="1">
            <a:off x="3211249" y="1245990"/>
            <a:ext cx="10692" cy="34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14" idx="4"/>
            <a:endCxn id="202" idx="0"/>
          </p:cNvCxnSpPr>
          <p:nvPr/>
        </p:nvCxnSpPr>
        <p:spPr>
          <a:xfrm>
            <a:off x="3589281" y="1755223"/>
            <a:ext cx="575916" cy="68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14" idx="2"/>
            <a:endCxn id="201" idx="0"/>
          </p:cNvCxnSpPr>
          <p:nvPr/>
        </p:nvCxnSpPr>
        <p:spPr>
          <a:xfrm flipH="1">
            <a:off x="2891955" y="1755223"/>
            <a:ext cx="3626" cy="71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Isosceles Triangle 205"/>
          <p:cNvSpPr/>
          <p:nvPr/>
        </p:nvSpPr>
        <p:spPr>
          <a:xfrm>
            <a:off x="2576287" y="2931174"/>
            <a:ext cx="693700" cy="191759"/>
          </a:xfrm>
          <a:prstGeom prst="triangle">
            <a:avLst>
              <a:gd name="adj" fmla="val 4550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ISA</a:t>
            </a:r>
          </a:p>
        </p:txBody>
      </p:sp>
      <p:cxnSp>
        <p:nvCxnSpPr>
          <p:cNvPr id="207" name="Straight Connector 206"/>
          <p:cNvCxnSpPr>
            <a:stCxn id="206" idx="0"/>
            <a:endCxn id="201" idx="2"/>
          </p:cNvCxnSpPr>
          <p:nvPr/>
        </p:nvCxnSpPr>
        <p:spPr>
          <a:xfrm flipV="1">
            <a:off x="2891955" y="2695805"/>
            <a:ext cx="0" cy="23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4"/>
            <a:endCxn id="213" idx="0"/>
          </p:cNvCxnSpPr>
          <p:nvPr/>
        </p:nvCxnSpPr>
        <p:spPr>
          <a:xfrm>
            <a:off x="3269987" y="3122933"/>
            <a:ext cx="822514" cy="4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6" idx="2"/>
            <a:endCxn id="211" idx="0"/>
          </p:cNvCxnSpPr>
          <p:nvPr/>
        </p:nvCxnSpPr>
        <p:spPr>
          <a:xfrm flipH="1">
            <a:off x="2044257" y="3122933"/>
            <a:ext cx="532030" cy="45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6" idx="3"/>
            <a:endCxn id="212" idx="0"/>
          </p:cNvCxnSpPr>
          <p:nvPr/>
        </p:nvCxnSpPr>
        <p:spPr>
          <a:xfrm>
            <a:off x="2891955" y="3122933"/>
            <a:ext cx="4974" cy="4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701357" y="3581166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554029" y="3581132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749601" y="3581132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urgeon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4" name="Isosceles Triangle 213"/>
          <p:cNvSpPr/>
          <p:nvPr/>
        </p:nvSpPr>
        <p:spPr>
          <a:xfrm>
            <a:off x="2895581" y="1590928"/>
            <a:ext cx="693700" cy="164295"/>
          </a:xfrm>
          <a:prstGeom prst="triangle">
            <a:avLst>
              <a:gd name="adj" fmla="val 4550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ISA</a:t>
            </a:r>
          </a:p>
        </p:txBody>
      </p:sp>
      <p:sp>
        <p:nvSpPr>
          <p:cNvPr id="215" name="Flowchart: Decision 214"/>
          <p:cNvSpPr/>
          <p:nvPr/>
        </p:nvSpPr>
        <p:spPr>
          <a:xfrm>
            <a:off x="2431647" y="4309153"/>
            <a:ext cx="952499" cy="27071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Assign</a:t>
            </a:r>
          </a:p>
        </p:txBody>
      </p:sp>
      <p:cxnSp>
        <p:nvCxnSpPr>
          <p:cNvPr id="216" name="Straight Connector 215"/>
          <p:cNvCxnSpPr>
            <a:stCxn id="215" idx="2"/>
            <a:endCxn id="219" idx="0"/>
          </p:cNvCxnSpPr>
          <p:nvPr/>
        </p:nvCxnSpPr>
        <p:spPr>
          <a:xfrm>
            <a:off x="2907897" y="4579867"/>
            <a:ext cx="1468" cy="22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2" idx="2"/>
            <a:endCxn id="215" idx="0"/>
          </p:cNvCxnSpPr>
          <p:nvPr/>
        </p:nvCxnSpPr>
        <p:spPr>
          <a:xfrm>
            <a:off x="2896929" y="3809732"/>
            <a:ext cx="10968" cy="49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5" idx="0"/>
            <a:endCxn id="211" idx="2"/>
          </p:cNvCxnSpPr>
          <p:nvPr/>
        </p:nvCxnSpPr>
        <p:spPr>
          <a:xfrm flipH="1" flipV="1">
            <a:off x="2044257" y="3809766"/>
            <a:ext cx="863640" cy="49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2566465" y="4808574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Staffs</a:t>
            </a:r>
          </a:p>
        </p:txBody>
      </p:sp>
      <p:cxnSp>
        <p:nvCxnSpPr>
          <p:cNvPr id="220" name="Straight Connector 219"/>
          <p:cNvCxnSpPr>
            <a:stCxn id="279" idx="2"/>
          </p:cNvCxnSpPr>
          <p:nvPr/>
        </p:nvCxnSpPr>
        <p:spPr>
          <a:xfrm flipH="1" flipV="1">
            <a:off x="4153407" y="910425"/>
            <a:ext cx="33473" cy="86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1650072" y="904047"/>
            <a:ext cx="2499709" cy="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1650072" y="910425"/>
            <a:ext cx="0" cy="401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9" idx="1"/>
          </p:cNvCxnSpPr>
          <p:nvPr/>
        </p:nvCxnSpPr>
        <p:spPr>
          <a:xfrm flipH="1">
            <a:off x="1650072" y="4922874"/>
            <a:ext cx="916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3" idx="3"/>
            <a:endCxn id="225" idx="1"/>
          </p:cNvCxnSpPr>
          <p:nvPr/>
        </p:nvCxnSpPr>
        <p:spPr>
          <a:xfrm>
            <a:off x="4435401" y="3695432"/>
            <a:ext cx="27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Decision 224"/>
          <p:cNvSpPr/>
          <p:nvPr/>
        </p:nvSpPr>
        <p:spPr>
          <a:xfrm>
            <a:off x="4709275" y="3574691"/>
            <a:ext cx="1498082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Appointment</a:t>
            </a:r>
          </a:p>
        </p:txBody>
      </p:sp>
      <p:cxnSp>
        <p:nvCxnSpPr>
          <p:cNvPr id="226" name="Elbow Connector 225"/>
          <p:cNvCxnSpPr>
            <a:stCxn id="212" idx="3"/>
          </p:cNvCxnSpPr>
          <p:nvPr/>
        </p:nvCxnSpPr>
        <p:spPr>
          <a:xfrm>
            <a:off x="3239829" y="3695432"/>
            <a:ext cx="360076" cy="32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5" idx="2"/>
          </p:cNvCxnSpPr>
          <p:nvPr/>
        </p:nvCxnSpPr>
        <p:spPr>
          <a:xfrm>
            <a:off x="5458316" y="3816173"/>
            <a:ext cx="344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589281" y="4023662"/>
            <a:ext cx="1872483" cy="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6464680" y="3581132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Patient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0" name="Straight Connector 229"/>
          <p:cNvCxnSpPr>
            <a:stCxn id="225" idx="3"/>
            <a:endCxn id="229" idx="1"/>
          </p:cNvCxnSpPr>
          <p:nvPr/>
        </p:nvCxnSpPr>
        <p:spPr>
          <a:xfrm>
            <a:off x="6207357" y="3695432"/>
            <a:ext cx="257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3988879" y="4808574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Room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2" name="Elbow Connector 231"/>
          <p:cNvCxnSpPr>
            <a:stCxn id="215" idx="3"/>
            <a:endCxn id="231" idx="0"/>
          </p:cNvCxnSpPr>
          <p:nvPr/>
        </p:nvCxnSpPr>
        <p:spPr>
          <a:xfrm>
            <a:off x="3384146" y="4444510"/>
            <a:ext cx="947633" cy="3640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Isosceles Triangle 232"/>
          <p:cNvSpPr/>
          <p:nvPr/>
        </p:nvSpPr>
        <p:spPr>
          <a:xfrm>
            <a:off x="4015575" y="5470987"/>
            <a:ext cx="693700" cy="191759"/>
          </a:xfrm>
          <a:prstGeom prst="triangle">
            <a:avLst>
              <a:gd name="adj" fmla="val 4550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ISA</a:t>
            </a:r>
          </a:p>
        </p:txBody>
      </p:sp>
      <p:cxnSp>
        <p:nvCxnSpPr>
          <p:cNvPr id="234" name="Straight Connector 233"/>
          <p:cNvCxnSpPr>
            <a:stCxn id="233" idx="0"/>
            <a:endCxn id="231" idx="2"/>
          </p:cNvCxnSpPr>
          <p:nvPr/>
        </p:nvCxnSpPr>
        <p:spPr>
          <a:xfrm flipV="1">
            <a:off x="4331243" y="5037174"/>
            <a:ext cx="536" cy="43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33" idx="4"/>
            <a:endCxn id="238" idx="0"/>
          </p:cNvCxnSpPr>
          <p:nvPr/>
        </p:nvCxnSpPr>
        <p:spPr>
          <a:xfrm>
            <a:off x="4709275" y="5662746"/>
            <a:ext cx="1570237" cy="52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33" idx="3"/>
            <a:endCxn id="237" idx="0"/>
          </p:cNvCxnSpPr>
          <p:nvPr/>
        </p:nvCxnSpPr>
        <p:spPr>
          <a:xfrm flipH="1">
            <a:off x="3835802" y="5662746"/>
            <a:ext cx="495441" cy="52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3492902" y="6191088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936612" y="6191088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Ward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3" idx="2"/>
            <a:endCxn id="240" idx="0"/>
          </p:cNvCxnSpPr>
          <p:nvPr/>
        </p:nvCxnSpPr>
        <p:spPr>
          <a:xfrm flipH="1">
            <a:off x="2992589" y="5662746"/>
            <a:ext cx="1022986" cy="52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2649689" y="6191088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ICU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1" name="Flowchart: Decision 240"/>
          <p:cNvSpPr/>
          <p:nvPr/>
        </p:nvSpPr>
        <p:spPr>
          <a:xfrm>
            <a:off x="6271396" y="4081215"/>
            <a:ext cx="1072367" cy="27071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Booking</a:t>
            </a:r>
          </a:p>
        </p:txBody>
      </p:sp>
      <p:cxnSp>
        <p:nvCxnSpPr>
          <p:cNvPr id="242" name="Straight Connector 241"/>
          <p:cNvCxnSpPr>
            <a:stCxn id="229" idx="2"/>
            <a:endCxn id="241" idx="0"/>
          </p:cNvCxnSpPr>
          <p:nvPr/>
        </p:nvCxnSpPr>
        <p:spPr>
          <a:xfrm>
            <a:off x="6807580" y="3809732"/>
            <a:ext cx="0" cy="27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41" idx="3"/>
            <a:endCxn id="246" idx="1"/>
          </p:cNvCxnSpPr>
          <p:nvPr/>
        </p:nvCxnSpPr>
        <p:spPr>
          <a:xfrm>
            <a:off x="7343763" y="4216572"/>
            <a:ext cx="212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464680" y="4808574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Bed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5" name="Straight Connector 244"/>
          <p:cNvCxnSpPr>
            <a:stCxn id="244" idx="0"/>
            <a:endCxn id="241" idx="2"/>
          </p:cNvCxnSpPr>
          <p:nvPr/>
        </p:nvCxnSpPr>
        <p:spPr>
          <a:xfrm flipV="1">
            <a:off x="6807580" y="4351929"/>
            <a:ext cx="0" cy="45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556610" y="4102272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Ambulance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7" name="Straight Connector 246"/>
          <p:cNvCxnSpPr>
            <a:stCxn id="246" idx="1"/>
            <a:endCxn id="246" idx="1"/>
          </p:cNvCxnSpPr>
          <p:nvPr/>
        </p:nvCxnSpPr>
        <p:spPr>
          <a:xfrm>
            <a:off x="7556610" y="42165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Decision 247"/>
          <p:cNvSpPr/>
          <p:nvPr/>
        </p:nvSpPr>
        <p:spPr>
          <a:xfrm>
            <a:off x="4978051" y="4802133"/>
            <a:ext cx="1059059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</a:t>
            </a:r>
          </a:p>
        </p:txBody>
      </p:sp>
      <p:cxnSp>
        <p:nvCxnSpPr>
          <p:cNvPr id="249" name="Straight Connector 248"/>
          <p:cNvCxnSpPr>
            <a:stCxn id="233" idx="3"/>
            <a:endCxn id="250" idx="0"/>
          </p:cNvCxnSpPr>
          <p:nvPr/>
        </p:nvCxnSpPr>
        <p:spPr>
          <a:xfrm>
            <a:off x="4331243" y="5662746"/>
            <a:ext cx="1106399" cy="52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5094742" y="6191088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Cabin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1" name="Straight Connector 250"/>
          <p:cNvCxnSpPr>
            <a:stCxn id="244" idx="1"/>
            <a:endCxn id="248" idx="3"/>
          </p:cNvCxnSpPr>
          <p:nvPr/>
        </p:nvCxnSpPr>
        <p:spPr>
          <a:xfrm flipH="1">
            <a:off x="6037110" y="4922874"/>
            <a:ext cx="427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1" idx="3"/>
            <a:endCxn id="248" idx="1"/>
          </p:cNvCxnSpPr>
          <p:nvPr/>
        </p:nvCxnSpPr>
        <p:spPr>
          <a:xfrm>
            <a:off x="4674679" y="4922874"/>
            <a:ext cx="303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79" idx="0"/>
          </p:cNvCxnSpPr>
          <p:nvPr/>
        </p:nvCxnSpPr>
        <p:spPr>
          <a:xfrm flipH="1" flipV="1">
            <a:off x="4481989" y="370645"/>
            <a:ext cx="20559" cy="121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476737" y="370646"/>
            <a:ext cx="528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9765897" y="370648"/>
            <a:ext cx="0" cy="334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Decision 255"/>
          <p:cNvSpPr/>
          <p:nvPr/>
        </p:nvSpPr>
        <p:spPr>
          <a:xfrm>
            <a:off x="7357069" y="3581132"/>
            <a:ext cx="1072367" cy="270714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Drives</a:t>
            </a:r>
          </a:p>
        </p:txBody>
      </p:sp>
      <p:cxnSp>
        <p:nvCxnSpPr>
          <p:cNvPr id="257" name="Straight Connector 256"/>
          <p:cNvCxnSpPr>
            <a:stCxn id="256" idx="3"/>
            <a:endCxn id="258" idx="1"/>
          </p:cNvCxnSpPr>
          <p:nvPr/>
        </p:nvCxnSpPr>
        <p:spPr>
          <a:xfrm>
            <a:off x="8429436" y="3716489"/>
            <a:ext cx="151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8580988" y="3602189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Drivers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9" name="Straight Connector 258"/>
          <p:cNvCxnSpPr>
            <a:stCxn id="258" idx="1"/>
            <a:endCxn id="258" idx="1"/>
          </p:cNvCxnSpPr>
          <p:nvPr/>
        </p:nvCxnSpPr>
        <p:spPr>
          <a:xfrm>
            <a:off x="8580988" y="37164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56" idx="2"/>
            <a:endCxn id="246" idx="0"/>
          </p:cNvCxnSpPr>
          <p:nvPr/>
        </p:nvCxnSpPr>
        <p:spPr>
          <a:xfrm>
            <a:off x="7893253" y="3851846"/>
            <a:ext cx="6257" cy="25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8" idx="3"/>
          </p:cNvCxnSpPr>
          <p:nvPr/>
        </p:nvCxnSpPr>
        <p:spPr>
          <a:xfrm>
            <a:off x="9266788" y="3716489"/>
            <a:ext cx="499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3822927" y="300098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Pathologist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Flowchart: Decision 263"/>
          <p:cNvSpPr/>
          <p:nvPr/>
        </p:nvSpPr>
        <p:spPr>
          <a:xfrm>
            <a:off x="4792883" y="2994546"/>
            <a:ext cx="1130246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Diagnose</a:t>
            </a:r>
          </a:p>
        </p:txBody>
      </p:sp>
      <p:cxnSp>
        <p:nvCxnSpPr>
          <p:cNvPr id="265" name="Straight Connector 264"/>
          <p:cNvCxnSpPr>
            <a:endCxn id="264" idx="3"/>
          </p:cNvCxnSpPr>
          <p:nvPr/>
        </p:nvCxnSpPr>
        <p:spPr>
          <a:xfrm flipH="1">
            <a:off x="5923129" y="3115287"/>
            <a:ext cx="356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62" idx="3"/>
            <a:endCxn id="264" idx="1"/>
          </p:cNvCxnSpPr>
          <p:nvPr/>
        </p:nvCxnSpPr>
        <p:spPr>
          <a:xfrm>
            <a:off x="4508727" y="3115287"/>
            <a:ext cx="28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06" idx="4"/>
            <a:endCxn id="262" idx="1"/>
          </p:cNvCxnSpPr>
          <p:nvPr/>
        </p:nvCxnSpPr>
        <p:spPr>
          <a:xfrm flipV="1">
            <a:off x="3269987" y="3115287"/>
            <a:ext cx="552940" cy="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7448683" y="2100628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9" name="Flowchart: Decision 268"/>
          <p:cNvSpPr/>
          <p:nvPr/>
        </p:nvSpPr>
        <p:spPr>
          <a:xfrm>
            <a:off x="7174370" y="2545195"/>
            <a:ext cx="1256067" cy="251230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Tests</a:t>
            </a:r>
          </a:p>
        </p:txBody>
      </p:sp>
      <p:cxnSp>
        <p:nvCxnSpPr>
          <p:cNvPr id="270" name="Straight Connector 269"/>
          <p:cNvCxnSpPr>
            <a:stCxn id="268" idx="2"/>
            <a:endCxn id="269" idx="0"/>
          </p:cNvCxnSpPr>
          <p:nvPr/>
        </p:nvCxnSpPr>
        <p:spPr>
          <a:xfrm>
            <a:off x="7791583" y="2329228"/>
            <a:ext cx="10821" cy="21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69" idx="2"/>
          </p:cNvCxnSpPr>
          <p:nvPr/>
        </p:nvCxnSpPr>
        <p:spPr>
          <a:xfrm flipV="1">
            <a:off x="6965312" y="2796425"/>
            <a:ext cx="837092" cy="31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/>
          <p:cNvSpPr/>
          <p:nvPr/>
        </p:nvSpPr>
        <p:spPr>
          <a:xfrm>
            <a:off x="7392378" y="1539094"/>
            <a:ext cx="779586" cy="251230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Has</a:t>
            </a:r>
          </a:p>
        </p:txBody>
      </p:sp>
      <p:cxnSp>
        <p:nvCxnSpPr>
          <p:cNvPr id="273" name="Straight Connector 272"/>
          <p:cNvCxnSpPr>
            <a:stCxn id="268" idx="0"/>
            <a:endCxn id="272" idx="2"/>
          </p:cNvCxnSpPr>
          <p:nvPr/>
        </p:nvCxnSpPr>
        <p:spPr>
          <a:xfrm flipH="1" flipV="1">
            <a:off x="7782171" y="1790324"/>
            <a:ext cx="9412" cy="31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endCxn id="272" idx="3"/>
          </p:cNvCxnSpPr>
          <p:nvPr/>
        </p:nvCxnSpPr>
        <p:spPr>
          <a:xfrm flipH="1" flipV="1">
            <a:off x="8171964" y="1664709"/>
            <a:ext cx="482836" cy="147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88" idx="3"/>
            <a:endCxn id="289" idx="1"/>
          </p:cNvCxnSpPr>
          <p:nvPr/>
        </p:nvCxnSpPr>
        <p:spPr>
          <a:xfrm>
            <a:off x="5627604" y="995416"/>
            <a:ext cx="1589444" cy="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89" idx="3"/>
          </p:cNvCxnSpPr>
          <p:nvPr/>
        </p:nvCxnSpPr>
        <p:spPr>
          <a:xfrm>
            <a:off x="8347294" y="1001857"/>
            <a:ext cx="307506" cy="213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79" idx="3"/>
            <a:endCxn id="202" idx="3"/>
          </p:cNvCxnSpPr>
          <p:nvPr/>
        </p:nvCxnSpPr>
        <p:spPr>
          <a:xfrm>
            <a:off x="4502548" y="1774997"/>
            <a:ext cx="5549" cy="77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Isosceles Triangle 278"/>
          <p:cNvSpPr/>
          <p:nvPr/>
        </p:nvSpPr>
        <p:spPr>
          <a:xfrm>
            <a:off x="4186880" y="1583238"/>
            <a:ext cx="693700" cy="191759"/>
          </a:xfrm>
          <a:prstGeom prst="triangle">
            <a:avLst>
              <a:gd name="adj" fmla="val 4550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ISA</a:t>
            </a:r>
          </a:p>
        </p:txBody>
      </p:sp>
      <p:cxnSp>
        <p:nvCxnSpPr>
          <p:cNvPr id="280" name="Straight Connector 279"/>
          <p:cNvCxnSpPr>
            <a:stCxn id="279" idx="0"/>
            <a:endCxn id="288" idx="1"/>
          </p:cNvCxnSpPr>
          <p:nvPr/>
        </p:nvCxnSpPr>
        <p:spPr>
          <a:xfrm flipV="1">
            <a:off x="4502548" y="995416"/>
            <a:ext cx="409199" cy="58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305" idx="3"/>
          </p:cNvCxnSpPr>
          <p:nvPr/>
        </p:nvCxnSpPr>
        <p:spPr>
          <a:xfrm>
            <a:off x="8307090" y="3135037"/>
            <a:ext cx="347710" cy="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8483509" y="31746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29" idx="0"/>
            <a:endCxn id="305" idx="1"/>
          </p:cNvCxnSpPr>
          <p:nvPr/>
        </p:nvCxnSpPr>
        <p:spPr>
          <a:xfrm flipV="1">
            <a:off x="6807580" y="3135037"/>
            <a:ext cx="671833" cy="44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911276" y="502436"/>
            <a:ext cx="715857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Accountant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5" name="Flowchart: Decision 284"/>
          <p:cNvSpPr/>
          <p:nvPr/>
        </p:nvSpPr>
        <p:spPr>
          <a:xfrm>
            <a:off x="6343934" y="491388"/>
            <a:ext cx="1216599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Calculates</a:t>
            </a: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 flipV="1">
            <a:off x="5627133" y="612129"/>
            <a:ext cx="716801" cy="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4" idx="1"/>
            <a:endCxn id="279" idx="0"/>
          </p:cNvCxnSpPr>
          <p:nvPr/>
        </p:nvCxnSpPr>
        <p:spPr>
          <a:xfrm flipH="1">
            <a:off x="4502548" y="616736"/>
            <a:ext cx="408728" cy="96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4911747" y="881116"/>
            <a:ext cx="715857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Receptionist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9" name="Flowchart: Decision 288"/>
          <p:cNvSpPr/>
          <p:nvPr/>
        </p:nvSpPr>
        <p:spPr>
          <a:xfrm>
            <a:off x="7217048" y="881116"/>
            <a:ext cx="1130246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/>
              <a:t>Maintain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8549298" y="503919"/>
            <a:ext cx="715857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BILL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1" name="Flowchart: Decision 290"/>
          <p:cNvSpPr/>
          <p:nvPr/>
        </p:nvSpPr>
        <p:spPr>
          <a:xfrm>
            <a:off x="8480914" y="1882716"/>
            <a:ext cx="933329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Issues</a:t>
            </a:r>
          </a:p>
        </p:txBody>
      </p:sp>
      <p:cxnSp>
        <p:nvCxnSpPr>
          <p:cNvPr id="292" name="Straight Connector 291"/>
          <p:cNvCxnSpPr>
            <a:stCxn id="290" idx="2"/>
            <a:endCxn id="291" idx="0"/>
          </p:cNvCxnSpPr>
          <p:nvPr/>
        </p:nvCxnSpPr>
        <p:spPr>
          <a:xfrm>
            <a:off x="8907227" y="732519"/>
            <a:ext cx="40352" cy="1150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290" idx="1"/>
            <a:endCxn id="285" idx="3"/>
          </p:cNvCxnSpPr>
          <p:nvPr/>
        </p:nvCxnSpPr>
        <p:spPr>
          <a:xfrm flipH="1" flipV="1">
            <a:off x="7560533" y="612129"/>
            <a:ext cx="988765" cy="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291" idx="2"/>
          </p:cNvCxnSpPr>
          <p:nvPr/>
        </p:nvCxnSpPr>
        <p:spPr>
          <a:xfrm>
            <a:off x="8947579" y="2124198"/>
            <a:ext cx="10427" cy="87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33" idx="3"/>
            <a:endCxn id="296" idx="0"/>
          </p:cNvCxnSpPr>
          <p:nvPr/>
        </p:nvCxnSpPr>
        <p:spPr>
          <a:xfrm>
            <a:off x="4331243" y="5662746"/>
            <a:ext cx="303908" cy="52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4292251" y="6191088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Emergency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311916" y="2091171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Medicine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8" name="Flowchart: Decision 297"/>
          <p:cNvSpPr/>
          <p:nvPr/>
        </p:nvSpPr>
        <p:spPr>
          <a:xfrm>
            <a:off x="6213517" y="2078021"/>
            <a:ext cx="1130246" cy="241482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PresMed</a:t>
            </a:r>
            <a:endParaRPr lang="en-US" sz="800" dirty="0" smtClean="0"/>
          </a:p>
        </p:txBody>
      </p:sp>
      <p:cxnSp>
        <p:nvCxnSpPr>
          <p:cNvPr id="299" name="Straight Connector 298"/>
          <p:cNvCxnSpPr>
            <a:stCxn id="268" idx="1"/>
            <a:endCxn id="298" idx="3"/>
          </p:cNvCxnSpPr>
          <p:nvPr/>
        </p:nvCxnSpPr>
        <p:spPr>
          <a:xfrm flipH="1" flipV="1">
            <a:off x="7343763" y="2198762"/>
            <a:ext cx="104920" cy="1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297" idx="3"/>
            <a:endCxn id="298" idx="1"/>
          </p:cNvCxnSpPr>
          <p:nvPr/>
        </p:nvCxnSpPr>
        <p:spPr>
          <a:xfrm flipV="1">
            <a:off x="5997716" y="2198762"/>
            <a:ext cx="215801" cy="6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6389002" y="1353402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Companies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2" name="Flowchart: Decision 301"/>
          <p:cNvSpPr/>
          <p:nvPr/>
        </p:nvSpPr>
        <p:spPr>
          <a:xfrm>
            <a:off x="5100356" y="1680084"/>
            <a:ext cx="1132653" cy="251230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Purchase</a:t>
            </a:r>
          </a:p>
        </p:txBody>
      </p:sp>
      <p:cxnSp>
        <p:nvCxnSpPr>
          <p:cNvPr id="303" name="Straight Connector 302"/>
          <p:cNvCxnSpPr>
            <a:stCxn id="301" idx="2"/>
          </p:cNvCxnSpPr>
          <p:nvPr/>
        </p:nvCxnSpPr>
        <p:spPr>
          <a:xfrm flipH="1">
            <a:off x="6183768" y="1582002"/>
            <a:ext cx="548134" cy="23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302" idx="2"/>
            <a:endCxn id="297" idx="0"/>
          </p:cNvCxnSpPr>
          <p:nvPr/>
        </p:nvCxnSpPr>
        <p:spPr>
          <a:xfrm flipH="1">
            <a:off x="5654816" y="1931314"/>
            <a:ext cx="11867" cy="15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lowchart: Decision 304"/>
          <p:cNvSpPr/>
          <p:nvPr/>
        </p:nvSpPr>
        <p:spPr>
          <a:xfrm>
            <a:off x="7479413" y="3020737"/>
            <a:ext cx="827677" cy="228600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</a:t>
            </a:r>
            <a:r>
              <a:rPr lang="en-US" sz="800" dirty="0" smtClean="0"/>
              <a:t>ntry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654800" y="2994546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Records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79512" y="298259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Test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2017-11-02T10:52:06Z</dcterms:created>
  <dcterms:modified xsi:type="dcterms:W3CDTF">2017-12-21T17:50:36Z</dcterms:modified>
</cp:coreProperties>
</file>