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59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smtClean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266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28</cp:revision>
  <dcterms:created xsi:type="dcterms:W3CDTF">2020-07-08T09:57:03Z</dcterms:created>
  <dcterms:modified xsi:type="dcterms:W3CDTF">2021-01-27T14:16:03Z</dcterms:modified>
</cp:coreProperties>
</file>