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finename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My notes on git </vt:lpstr>
      <vt:lpstr>How to clone a repo and work and push?</vt:lpstr>
      <vt:lpstr>Continued</vt:lpstr>
      <vt:lpstr>Everything about .gitignore</vt:lpstr>
      <vt:lpstr>.gitignore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5</cp:revision>
  <dcterms:created xsi:type="dcterms:W3CDTF">2020-07-08T09:57:03Z</dcterms:created>
  <dcterms:modified xsi:type="dcterms:W3CDTF">2020-07-08T14:31:28Z</dcterms:modified>
</cp:coreProperties>
</file>