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75" r:id="rId6"/>
    <p:sldId id="276" r:id="rId7"/>
    <p:sldId id="259" r:id="rId8"/>
    <p:sldId id="260" r:id="rId9"/>
    <p:sldId id="263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notes on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 --version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1364775"/>
            <a:ext cx="8523483" cy="56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7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6259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12"/>
            <a:ext cx="10515600" cy="60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7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91"/>
            <a:ext cx="12091916" cy="690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136478"/>
            <a:ext cx="10945504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2"/>
            <a:ext cx="10515600" cy="66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8352"/>
            <a:ext cx="10515600" cy="80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95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704"/>
            <a:ext cx="10515600" cy="3161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59" y="3575714"/>
            <a:ext cx="10850895" cy="23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0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3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1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6" y="150125"/>
            <a:ext cx="10795379" cy="6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3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4"/>
            <a:ext cx="10515600" cy="66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34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05" y="267409"/>
            <a:ext cx="10701195" cy="62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3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13" y="504967"/>
            <a:ext cx="11723426" cy="63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5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9" y="365126"/>
            <a:ext cx="10822675" cy="61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09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1" y="404528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How to clone a repo and work and push?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url_of_the_repo</a:t>
            </a:r>
            <a:endParaRPr lang="en-US" dirty="0" smtClean="0"/>
          </a:p>
          <a:p>
            <a:pPr lvl="1"/>
            <a:r>
              <a:rPr lang="en-US" dirty="0" smtClean="0"/>
              <a:t>It will  clone the repo into your current 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cd </a:t>
            </a:r>
            <a:r>
              <a:rPr lang="en-US" dirty="0" err="1" smtClean="0"/>
              <a:t>repo_name</a:t>
            </a:r>
            <a:endParaRPr lang="en-US" dirty="0" smtClean="0"/>
          </a:p>
          <a:p>
            <a:pPr lvl="1"/>
            <a:r>
              <a:rPr lang="en-US" dirty="0" smtClean="0"/>
              <a:t>To move inside the cloned repo  folder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1"/>
            <a:r>
              <a:rPr lang="en-US" dirty="0" smtClean="0"/>
              <a:t>To stage all the changes u made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filename </a:t>
            </a:r>
          </a:p>
          <a:p>
            <a:pPr lvl="1"/>
            <a:r>
              <a:rPr lang="en-US" dirty="0" smtClean="0"/>
              <a:t>To stage specific file name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89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Continued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*.txt</a:t>
            </a:r>
          </a:p>
          <a:p>
            <a:pPr lvl="1"/>
            <a:r>
              <a:rPr lang="en-US" dirty="0" smtClean="0"/>
              <a:t>To stage all the txt files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 write some commit message here“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lvl="1"/>
            <a:r>
              <a:rPr lang="en-US" dirty="0" smtClean="0"/>
              <a:t>More generally – </a:t>
            </a:r>
            <a:r>
              <a:rPr lang="en-US" dirty="0" err="1" smtClean="0"/>
              <a:t>git</a:t>
            </a:r>
            <a:r>
              <a:rPr lang="en-US" dirty="0" smtClean="0"/>
              <a:t> push origin </a:t>
            </a:r>
            <a:r>
              <a:rPr lang="en-US" dirty="0" err="1" smtClean="0"/>
              <a:t>branch_name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57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Branching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dirty="0" smtClean="0"/>
              <a:t>How it works?</a:t>
            </a:r>
          </a:p>
          <a:p>
            <a:pPr lvl="1"/>
            <a:r>
              <a:rPr lang="en-US" dirty="0" smtClean="0"/>
              <a:t>When we create a new branch, a new copy of the repo is created. Whatever changes we make in this branch stays in that copy until we commit the branch and merge it to the master branch</a:t>
            </a:r>
          </a:p>
          <a:p>
            <a:pPr lvl="1"/>
            <a:r>
              <a:rPr lang="en-US" dirty="0" smtClean="0"/>
              <a:t>Suppose, </a:t>
            </a:r>
            <a:r>
              <a:rPr lang="en-US" dirty="0" err="1" smtClean="0"/>
              <a:t>alice</a:t>
            </a:r>
            <a:r>
              <a:rPr lang="en-US" dirty="0" smtClean="0"/>
              <a:t> and bob are working on a same project. Alice wants to add feature A and bob wants to add feature B to the project. Now what they will do is they both create a branch and add their feature to that branch, then finally merge the branches to master (main project)</a:t>
            </a:r>
          </a:p>
          <a:p>
            <a:pPr lvl="1"/>
            <a:r>
              <a:rPr lang="en-US" dirty="0" smtClean="0"/>
              <a:t>Usually branches are deleted after merging to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246434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Branching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Creating a branch :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–b “</a:t>
            </a:r>
            <a:r>
              <a:rPr lang="en-US" dirty="0" err="1" smtClean="0"/>
              <a:t>branch_name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checkout –b “new-branch”</a:t>
            </a:r>
          </a:p>
          <a:p>
            <a:pPr lvl="1"/>
            <a:r>
              <a:rPr lang="en-US" dirty="0" smtClean="0"/>
              <a:t>Checkout meaning you will move to new branch that you just created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Switching between branches: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8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Everything about 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58" y="1501254"/>
            <a:ext cx="10801990" cy="53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r>
              <a:rPr lang="en-US" b="1" dirty="0" smtClean="0">
                <a:solidFill>
                  <a:schemeClr val="accent1"/>
                </a:solidFill>
              </a:rPr>
              <a:t> (cont’d)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8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15" y="273983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             Commands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8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266</Words>
  <Application>Microsoft Office PowerPoint</Application>
  <PresentationFormat>Widescreen</PresentationFormat>
  <Paragraphs>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My notes on git </vt:lpstr>
      <vt:lpstr>PowerPoint Presentation</vt:lpstr>
      <vt:lpstr>How to clone a repo and work and push?</vt:lpstr>
      <vt:lpstr>Continued</vt:lpstr>
      <vt:lpstr>Branching </vt:lpstr>
      <vt:lpstr>Branching </vt:lpstr>
      <vt:lpstr>Everything about .gitignore</vt:lpstr>
      <vt:lpstr>.gitignore (cont’d)</vt:lpstr>
      <vt:lpstr>            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 this and that</dc:title>
  <dc:creator>User</dc:creator>
  <cp:lastModifiedBy>User</cp:lastModifiedBy>
  <cp:revision>28</cp:revision>
  <dcterms:created xsi:type="dcterms:W3CDTF">2020-07-08T09:57:03Z</dcterms:created>
  <dcterms:modified xsi:type="dcterms:W3CDTF">2021-01-27T14:28:41Z</dcterms:modified>
</cp:coreProperties>
</file>