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5" r:id="rId6"/>
    <p:sldId id="276" r:id="rId7"/>
    <p:sldId id="277" r:id="rId8"/>
    <p:sldId id="279" r:id="rId9"/>
    <p:sldId id="259" r:id="rId10"/>
    <p:sldId id="260" r:id="rId11"/>
    <p:sldId id="263" r:id="rId12"/>
    <p:sldId id="26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" y="267409"/>
            <a:ext cx="10701195" cy="6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65126"/>
            <a:ext cx="10822675" cy="6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filename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More generally –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When we create a new branch, a new copy of the repo is created. Whatever changes we make in this branch stays in that copy until we commit the branch and merge it to the master branch</a:t>
            </a:r>
          </a:p>
          <a:p>
            <a:pPr lvl="1"/>
            <a:r>
              <a:rPr lang="en-US" dirty="0" smtClean="0"/>
              <a:t>Suppose, </a:t>
            </a:r>
            <a:r>
              <a:rPr lang="en-US" dirty="0" err="1" smtClean="0"/>
              <a:t>alice</a:t>
            </a:r>
            <a:r>
              <a:rPr lang="en-US" dirty="0" smtClean="0"/>
              <a:t> and bob are working on a same project. Alice wants to add feature A and bob wants to add feature B to the project. Now what they will do is they both create a branch and add their feature to that branch, then finally merge the branches to master (main project)</a:t>
            </a:r>
          </a:p>
          <a:p>
            <a:pPr lvl="1"/>
            <a:r>
              <a:rPr lang="en-US" dirty="0" smtClean="0"/>
              <a:t>Usually branches are deleted after merging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4643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8890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Creating a branch 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“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–b “new-branch”</a:t>
            </a:r>
          </a:p>
          <a:p>
            <a:pPr lvl="1"/>
            <a:r>
              <a:rPr lang="en-US" dirty="0" smtClean="0"/>
              <a:t>Checkout meaning you will move to new branch that you just created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Switching between branches: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smtClean="0"/>
              <a:t>master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Delete a branch 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</a:t>
            </a:r>
            <a:r>
              <a:rPr lang="en-US" dirty="0" err="1" smtClean="0"/>
              <a:t>branch_name</a:t>
            </a:r>
            <a:r>
              <a:rPr lang="en-US" dirty="0" smtClean="0"/>
              <a:t> (incase you are deleting a unmerged branch)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8890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Merging two branches: </a:t>
            </a:r>
            <a:endParaRPr lang="en-US" dirty="0"/>
          </a:p>
          <a:p>
            <a:pPr lvl="1"/>
            <a:r>
              <a:rPr lang="en-US" dirty="0" smtClean="0"/>
              <a:t> command : </a:t>
            </a:r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2"/>
            <a:r>
              <a:rPr lang="en-US" dirty="0" smtClean="0"/>
              <a:t>Updates as “</a:t>
            </a:r>
            <a:r>
              <a:rPr lang="en-US" dirty="0" err="1" smtClean="0"/>
              <a:t>current_branch</a:t>
            </a:r>
            <a:r>
              <a:rPr lang="en-US" dirty="0" smtClean="0"/>
              <a:t> = </a:t>
            </a:r>
            <a:r>
              <a:rPr lang="en-US" dirty="0" err="1" smtClean="0"/>
              <a:t>current_branch</a:t>
            </a:r>
            <a:r>
              <a:rPr lang="en-US" dirty="0" smtClean="0"/>
              <a:t> U 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merge main</a:t>
            </a:r>
          </a:p>
          <a:p>
            <a:pPr lvl="2"/>
            <a:r>
              <a:rPr lang="en-US" dirty="0" smtClean="0"/>
              <a:t>Say, you are in branch “b”,</a:t>
            </a:r>
          </a:p>
          <a:p>
            <a:pPr lvl="2"/>
            <a:r>
              <a:rPr lang="en-US" dirty="0" smtClean="0"/>
              <a:t>Above command will change b to  b = b U main ; </a:t>
            </a:r>
          </a:p>
          <a:p>
            <a:pPr lvl="2"/>
            <a:r>
              <a:rPr lang="en-US" dirty="0" smtClean="0"/>
              <a:t> but main branch  will remain unchanged</a:t>
            </a:r>
          </a:p>
          <a:p>
            <a:r>
              <a:rPr lang="en-US" dirty="0" smtClean="0"/>
              <a:t>Merge conflict </a:t>
            </a:r>
          </a:p>
          <a:p>
            <a:pPr lvl="1"/>
            <a:r>
              <a:rPr lang="en-US" dirty="0" smtClean="0"/>
              <a:t>What if two branches change the same file, </a:t>
            </a:r>
            <a:r>
              <a:rPr lang="en-US" dirty="0" err="1" smtClean="0"/>
              <a:t>git</a:t>
            </a:r>
            <a:r>
              <a:rPr lang="en-US" dirty="0" smtClean="0"/>
              <a:t> doesn’t know how to merge </a:t>
            </a:r>
          </a:p>
          <a:p>
            <a:pPr lvl="1"/>
            <a:r>
              <a:rPr lang="en-US" dirty="0" smtClean="0"/>
              <a:t>Easy way : fix manually inside the file. </a:t>
            </a:r>
          </a:p>
          <a:p>
            <a:pPr lvl="1"/>
            <a:r>
              <a:rPr lang="en-US" dirty="0" smtClean="0"/>
              <a:t>After showing merge conflict error, </a:t>
            </a:r>
            <a:r>
              <a:rPr lang="en-US" dirty="0" err="1" smtClean="0"/>
              <a:t>git</a:t>
            </a:r>
            <a:r>
              <a:rPr lang="en-US" dirty="0" smtClean="0"/>
              <a:t> adds some indicator inside the file to help manual conflict removal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28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42"/>
            <a:ext cx="12192000" cy="67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3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387</Words>
  <Application>Microsoft Office PowerPoint</Application>
  <PresentationFormat>Widescreen</PresentationFormat>
  <Paragraphs>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Branching </vt:lpstr>
      <vt:lpstr>Branching </vt:lpstr>
      <vt:lpstr>Branching </vt:lpstr>
      <vt:lpstr>PowerPoint Presentation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37</cp:revision>
  <dcterms:created xsi:type="dcterms:W3CDTF">2020-07-08T09:57:03Z</dcterms:created>
  <dcterms:modified xsi:type="dcterms:W3CDTF">2021-01-27T18:08:25Z</dcterms:modified>
</cp:coreProperties>
</file>