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finename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100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Everything about .gitignore</vt:lpstr>
      <vt:lpstr>.gitignore (cont’d)</vt:lpstr>
      <vt:lpstr>           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13</cp:revision>
  <dcterms:created xsi:type="dcterms:W3CDTF">2020-07-08T09:57:03Z</dcterms:created>
  <dcterms:modified xsi:type="dcterms:W3CDTF">2020-07-09T14:29:28Z</dcterms:modified>
</cp:coreProperties>
</file>