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76" r:id="rId7"/>
    <p:sldId id="277" r:id="rId8"/>
    <p:sldId id="279" r:id="rId9"/>
    <p:sldId id="280" r:id="rId10"/>
    <p:sldId id="281" r:id="rId11"/>
    <p:sldId id="259" r:id="rId12"/>
    <p:sldId id="260" r:id="rId13"/>
    <p:sldId id="263" r:id="rId14"/>
    <p:sldId id="26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gbCcBNZcd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Pull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found a bug in </a:t>
            </a:r>
            <a:r>
              <a:rPr lang="en-US" dirty="0"/>
              <a:t>“github.com/</a:t>
            </a:r>
            <a:r>
              <a:rPr lang="en-US" dirty="0" err="1"/>
              <a:t>spondon</a:t>
            </a:r>
            <a:r>
              <a:rPr lang="en-US" dirty="0"/>
              <a:t>/offline</a:t>
            </a:r>
            <a:r>
              <a:rPr lang="en-US" dirty="0" smtClean="0"/>
              <a:t>” repo. You forked it. Fixed the bug. And you want </a:t>
            </a:r>
            <a:r>
              <a:rPr lang="en-US" dirty="0" err="1" smtClean="0"/>
              <a:t>spodon</a:t>
            </a:r>
            <a:r>
              <a:rPr lang="en-US" dirty="0" smtClean="0"/>
              <a:t> to adopt the fix into his repo. So what you will do is make a pull request to </a:t>
            </a:r>
            <a:r>
              <a:rPr lang="en-US" dirty="0" err="1" smtClean="0"/>
              <a:t>spondon’s</a:t>
            </a:r>
            <a:r>
              <a:rPr lang="en-US" dirty="0" smtClean="0"/>
              <a:t> repo. Now </a:t>
            </a:r>
            <a:r>
              <a:rPr lang="en-US" dirty="0" err="1" smtClean="0"/>
              <a:t>spondon</a:t>
            </a:r>
            <a:r>
              <a:rPr lang="en-US" dirty="0" smtClean="0"/>
              <a:t> will be notified with the request and can response anyway.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pull demo : </a:t>
            </a:r>
            <a:r>
              <a:rPr lang="en-US" dirty="0">
                <a:hlinkClick r:id="rId2"/>
              </a:rPr>
              <a:t>https://youtu.be/rgbCcBNZcdQ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filename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When we create a new branch, a new copy of the repo is created. Whatever changes we make in this branch stays in that copy until we commit the branch and merge it to the master branch</a:t>
            </a:r>
          </a:p>
          <a:p>
            <a:pPr lvl="1"/>
            <a:r>
              <a:rPr lang="en-US" dirty="0" smtClean="0"/>
              <a:t>Suppose, </a:t>
            </a:r>
            <a:r>
              <a:rPr lang="en-US" dirty="0" err="1" smtClean="0"/>
              <a:t>alice</a:t>
            </a:r>
            <a:r>
              <a:rPr lang="en-US" dirty="0" smtClean="0"/>
              <a:t> and bob are working on a same project. Alice wants to add feature A and bob wants to add feature B to the project. Now what they will do is they both create a branch and add their feature to that branch, then finally merge the branches to master (main project)</a:t>
            </a:r>
          </a:p>
          <a:p>
            <a:pPr lvl="1"/>
            <a:r>
              <a:rPr lang="en-US" dirty="0" smtClean="0"/>
              <a:t>Usually branches are deleted after merging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8890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Delete a branch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r>
              <a:rPr lang="en-US" dirty="0" smtClean="0"/>
              <a:t> (incase you are deleting a unmerged branch)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8890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Merging two branches: </a:t>
            </a:r>
            <a:endParaRPr lang="en-US" dirty="0"/>
          </a:p>
          <a:p>
            <a:pPr lvl="1"/>
            <a:r>
              <a:rPr lang="en-US" dirty="0" smtClean="0"/>
              <a:t> command : 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2"/>
            <a:r>
              <a:rPr lang="en-US" dirty="0" smtClean="0"/>
              <a:t>Updates as “</a:t>
            </a:r>
            <a:r>
              <a:rPr lang="en-US" dirty="0" err="1" smtClean="0"/>
              <a:t>current_branch</a:t>
            </a:r>
            <a:r>
              <a:rPr lang="en-US" dirty="0" smtClean="0"/>
              <a:t> = </a:t>
            </a:r>
            <a:r>
              <a:rPr lang="en-US" dirty="0" err="1" smtClean="0"/>
              <a:t>current_branch</a:t>
            </a:r>
            <a:r>
              <a:rPr lang="en-US" dirty="0" smtClean="0"/>
              <a:t> U 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merge main</a:t>
            </a:r>
          </a:p>
          <a:p>
            <a:pPr lvl="2"/>
            <a:r>
              <a:rPr lang="en-US" dirty="0" smtClean="0"/>
              <a:t>Say, you are in branch “b”,</a:t>
            </a:r>
          </a:p>
          <a:p>
            <a:pPr lvl="2"/>
            <a:r>
              <a:rPr lang="en-US" dirty="0" smtClean="0"/>
              <a:t>Above command will change b to  b = b U main ; </a:t>
            </a:r>
          </a:p>
          <a:p>
            <a:pPr lvl="2"/>
            <a:r>
              <a:rPr lang="en-US" dirty="0" smtClean="0"/>
              <a:t> but main branch  will remain unchanged</a:t>
            </a:r>
          </a:p>
          <a:p>
            <a:r>
              <a:rPr lang="en-US" dirty="0" smtClean="0"/>
              <a:t>Merge conflict </a:t>
            </a:r>
          </a:p>
          <a:p>
            <a:pPr lvl="1"/>
            <a:r>
              <a:rPr lang="en-US" dirty="0" smtClean="0"/>
              <a:t>What if two branches change the same file, </a:t>
            </a:r>
            <a:r>
              <a:rPr lang="en-US" dirty="0" err="1" smtClean="0"/>
              <a:t>git</a:t>
            </a:r>
            <a:r>
              <a:rPr lang="en-US" dirty="0" smtClean="0"/>
              <a:t> doesn’t know how to merge </a:t>
            </a:r>
          </a:p>
          <a:p>
            <a:pPr lvl="1"/>
            <a:r>
              <a:rPr lang="en-US" dirty="0" smtClean="0"/>
              <a:t>Easy way : fix manually inside the file. </a:t>
            </a:r>
          </a:p>
          <a:p>
            <a:pPr lvl="1"/>
            <a:r>
              <a:rPr lang="en-US" dirty="0" smtClean="0"/>
              <a:t>After showing merge conflict error, </a:t>
            </a:r>
            <a:r>
              <a:rPr lang="en-US" dirty="0" err="1" smtClean="0"/>
              <a:t>git</a:t>
            </a:r>
            <a:r>
              <a:rPr lang="en-US" dirty="0" smtClean="0"/>
              <a:t> adds some indicator inside the file to help manual conflict removal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2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42"/>
            <a:ext cx="12192000" cy="67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Fork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Suppose, I want to edit “github.com/</a:t>
            </a:r>
            <a:r>
              <a:rPr lang="en-US" dirty="0" err="1" smtClean="0"/>
              <a:t>spondon</a:t>
            </a:r>
            <a:r>
              <a:rPr lang="en-US" dirty="0" smtClean="0"/>
              <a:t>/offline” repository </a:t>
            </a:r>
          </a:p>
          <a:p>
            <a:pPr lvl="1"/>
            <a:r>
              <a:rPr lang="en-US" dirty="0" smtClean="0"/>
              <a:t>But I don’t have edit access. So, I’ll fork that repo which will create a copy repo of  that repo. So after forking, I’ll find a new repo “github.com/</a:t>
            </a:r>
            <a:r>
              <a:rPr lang="en-US" dirty="0" err="1" smtClean="0"/>
              <a:t>anasmoni</a:t>
            </a:r>
            <a:r>
              <a:rPr lang="en-US" dirty="0" smtClean="0"/>
              <a:t>/offline” in my account which I can edit.</a:t>
            </a:r>
          </a:p>
          <a:p>
            <a:pPr lvl="1"/>
            <a:r>
              <a:rPr lang="en-US" dirty="0" smtClean="0"/>
              <a:t>So, it’s useful when you want to customize a open source software </a:t>
            </a:r>
          </a:p>
          <a:p>
            <a:endParaRPr lang="en-US" dirty="0" smtClean="0"/>
          </a:p>
          <a:p>
            <a:r>
              <a:rPr lang="en-US" dirty="0" smtClean="0"/>
              <a:t>We fork from UI instead of writing command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528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Branching </vt:lpstr>
      <vt:lpstr>Branching </vt:lpstr>
      <vt:lpstr>PowerPoint Presentation</vt:lpstr>
      <vt:lpstr>Fork </vt:lpstr>
      <vt:lpstr>Pull 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43</cp:revision>
  <dcterms:created xsi:type="dcterms:W3CDTF">2020-07-08T09:57:03Z</dcterms:created>
  <dcterms:modified xsi:type="dcterms:W3CDTF">2021-01-28T07:05:05Z</dcterms:modified>
</cp:coreProperties>
</file>