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77" r:id="rId8"/>
    <p:sldId id="279" r:id="rId9"/>
    <p:sldId id="280" r:id="rId10"/>
    <p:sldId id="281" r:id="rId11"/>
    <p:sldId id="259" r:id="rId12"/>
    <p:sldId id="260" r:id="rId13"/>
    <p:sldId id="263" r:id="rId14"/>
    <p:sldId id="282" r:id="rId15"/>
    <p:sldId id="261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gbCcBNZcd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Pull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found a bug in </a:t>
            </a:r>
            <a:r>
              <a:rPr lang="en-US" dirty="0"/>
              <a:t>“github.com/</a:t>
            </a:r>
            <a:r>
              <a:rPr lang="en-US" dirty="0" err="1"/>
              <a:t>spondon</a:t>
            </a:r>
            <a:r>
              <a:rPr lang="en-US" dirty="0"/>
              <a:t>/offline</a:t>
            </a:r>
            <a:r>
              <a:rPr lang="en-US" dirty="0" smtClean="0"/>
              <a:t>” repo. You forked it. Fixed the bug. And you want </a:t>
            </a:r>
            <a:r>
              <a:rPr lang="en-US" dirty="0" err="1" smtClean="0"/>
              <a:t>spondon</a:t>
            </a:r>
            <a:r>
              <a:rPr lang="en-US" dirty="0" smtClean="0"/>
              <a:t> to adopt the fix into his repo. So what you will do is make a pull request to </a:t>
            </a:r>
            <a:r>
              <a:rPr lang="en-US" dirty="0" err="1" smtClean="0"/>
              <a:t>spondon’s</a:t>
            </a:r>
            <a:r>
              <a:rPr lang="en-US" dirty="0" smtClean="0"/>
              <a:t> repo. Now </a:t>
            </a:r>
            <a:r>
              <a:rPr lang="en-US" dirty="0" err="1" smtClean="0"/>
              <a:t>spondon</a:t>
            </a:r>
            <a:r>
              <a:rPr lang="en-US" dirty="0" smtClean="0"/>
              <a:t> will be notified with the request and can response anyway.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pull demo : </a:t>
            </a:r>
            <a:r>
              <a:rPr lang="en-US" dirty="0">
                <a:hlinkClick r:id="rId2"/>
              </a:rPr>
              <a:t>https://youtu.be/rgbCcBNZcdQ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0" y="4718761"/>
            <a:ext cx="10515600" cy="19959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Steps to quite the above vim window.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1. press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”</a:t>
            </a:r>
            <a:r>
              <a:rPr lang="en-US" sz="2400" dirty="0" smtClean="0"/>
              <a:t> to enter into insert mode , do editing task</a:t>
            </a:r>
            <a:br>
              <a:rPr lang="en-US" sz="2400" dirty="0" smtClean="0"/>
            </a:br>
            <a:r>
              <a:rPr lang="en-US" sz="2400" dirty="0" smtClean="0"/>
              <a:t>2. press </a:t>
            </a:r>
            <a:r>
              <a:rPr lang="en-US" sz="2400" b="1" dirty="0" smtClean="0"/>
              <a:t>“esc” “:“ “w” “q” </a:t>
            </a:r>
            <a:br>
              <a:rPr lang="en-US" sz="2400" b="1" dirty="0" smtClean="0"/>
            </a:br>
            <a:r>
              <a:rPr lang="en-US" sz="2400" dirty="0" smtClean="0"/>
              <a:t>3. hit enter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2370" cy="43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51" y="1277488"/>
            <a:ext cx="7994775" cy="31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commit --amend --no-edit </a:t>
            </a:r>
          </a:p>
          <a:p>
            <a:pPr lvl="1"/>
            <a:r>
              <a:rPr lang="en-US" dirty="0" smtClean="0"/>
              <a:t>Adds your newly staged changes to the last commit</a:t>
            </a:r>
          </a:p>
          <a:p>
            <a:pPr lvl="1"/>
            <a:r>
              <a:rPr lang="en-US" dirty="0" smtClean="0"/>
              <a:t>No-edit option tells that you don’t want to reword(change the commit message) .</a:t>
            </a:r>
          </a:p>
          <a:p>
            <a:pPr lvl="1"/>
            <a:r>
              <a:rPr lang="en-US" dirty="0" smtClean="0"/>
              <a:t>If you want to edit commit message then write </a:t>
            </a:r>
          </a:p>
          <a:p>
            <a:pPr lvl="2"/>
            <a:r>
              <a:rPr lang="en-US" dirty="0" smtClean="0"/>
              <a:t>“ </a:t>
            </a:r>
            <a:r>
              <a:rPr lang="en-US" dirty="0" err="1" smtClean="0"/>
              <a:t>git</a:t>
            </a:r>
            <a:r>
              <a:rPr lang="en-US" dirty="0" smtClean="0"/>
              <a:t> commit --amend “ hit enter , a vim window will show up</a:t>
            </a:r>
          </a:p>
          <a:p>
            <a:pPr lvl="2"/>
            <a:r>
              <a:rPr lang="en-US" dirty="0" smtClean="0"/>
              <a:t>Press “</a:t>
            </a:r>
            <a:r>
              <a:rPr lang="en-US" dirty="0" err="1" smtClean="0"/>
              <a:t>i</a:t>
            </a:r>
            <a:r>
              <a:rPr lang="en-US" dirty="0" smtClean="0"/>
              <a:t>” for insert mode in vim</a:t>
            </a:r>
          </a:p>
          <a:p>
            <a:pPr lvl="2"/>
            <a:r>
              <a:rPr lang="en-US" dirty="0" smtClean="0"/>
              <a:t>Change the commit message </a:t>
            </a:r>
          </a:p>
          <a:p>
            <a:pPr lvl="2"/>
            <a:r>
              <a:rPr lang="en-US" dirty="0" smtClean="0"/>
              <a:t>Press “esc” then “:” “w” “q” then hit enter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working with commit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HEAD~2 </a:t>
            </a:r>
          </a:p>
          <a:p>
            <a:pPr lvl="2"/>
            <a:r>
              <a:rPr lang="en-US" dirty="0" smtClean="0"/>
              <a:t>Meaning , operate on last two commits from head </a:t>
            </a:r>
          </a:p>
          <a:p>
            <a:pPr lvl="2"/>
            <a:r>
              <a:rPr lang="en-US" dirty="0" smtClean="0"/>
              <a:t>A vim window will show up, which will allow you to operate on commits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pPr lvl="1"/>
            <a:r>
              <a:rPr lang="en-US" dirty="0" smtClean="0"/>
              <a:t>Remote repo may have new updates, so local needs to be updated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Delete a branch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r>
              <a:rPr lang="en-US" dirty="0" smtClean="0"/>
              <a:t> (incase you are deleting a unmerged branch)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Merging two branches: </a:t>
            </a:r>
            <a:endParaRPr lang="en-US" dirty="0"/>
          </a:p>
          <a:p>
            <a:pPr lvl="1"/>
            <a:r>
              <a:rPr lang="en-US" dirty="0" smtClean="0"/>
              <a:t> command : 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2"/>
            <a:r>
              <a:rPr lang="en-US" dirty="0" smtClean="0"/>
              <a:t>Updates as “</a:t>
            </a:r>
            <a:r>
              <a:rPr lang="en-US" dirty="0" err="1" smtClean="0"/>
              <a:t>current_branch</a:t>
            </a:r>
            <a:r>
              <a:rPr lang="en-US" dirty="0" smtClean="0"/>
              <a:t> = </a:t>
            </a:r>
            <a:r>
              <a:rPr lang="en-US" dirty="0" err="1" smtClean="0"/>
              <a:t>current_branch</a:t>
            </a:r>
            <a:r>
              <a:rPr lang="en-US" dirty="0" smtClean="0"/>
              <a:t> U 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merge main</a:t>
            </a:r>
          </a:p>
          <a:p>
            <a:pPr lvl="2"/>
            <a:r>
              <a:rPr lang="en-US" dirty="0" smtClean="0"/>
              <a:t>Say, you are in branch “b”,</a:t>
            </a:r>
          </a:p>
          <a:p>
            <a:pPr lvl="2"/>
            <a:r>
              <a:rPr lang="en-US" dirty="0" smtClean="0"/>
              <a:t>Above command will change b to  b = b U main ; </a:t>
            </a:r>
          </a:p>
          <a:p>
            <a:pPr lvl="2"/>
            <a:r>
              <a:rPr lang="en-US" dirty="0" smtClean="0"/>
              <a:t> but main branch  will remain unchanged</a:t>
            </a:r>
          </a:p>
          <a:p>
            <a:r>
              <a:rPr lang="en-US" dirty="0" smtClean="0"/>
              <a:t>Merge conflict </a:t>
            </a:r>
          </a:p>
          <a:p>
            <a:pPr lvl="1"/>
            <a:r>
              <a:rPr lang="en-US" dirty="0" smtClean="0"/>
              <a:t>What if two branches change the same file, </a:t>
            </a:r>
            <a:r>
              <a:rPr lang="en-US" dirty="0" err="1" smtClean="0"/>
              <a:t>git</a:t>
            </a:r>
            <a:r>
              <a:rPr lang="en-US" dirty="0" smtClean="0"/>
              <a:t> doesn’t know how to merge </a:t>
            </a:r>
          </a:p>
          <a:p>
            <a:pPr lvl="1"/>
            <a:r>
              <a:rPr lang="en-US" dirty="0" smtClean="0"/>
              <a:t>Easy way : fix manually inside the file. </a:t>
            </a:r>
          </a:p>
          <a:p>
            <a:pPr lvl="1"/>
            <a:r>
              <a:rPr lang="en-US" dirty="0" smtClean="0"/>
              <a:t>After showing merge conflict error, </a:t>
            </a:r>
            <a:r>
              <a:rPr lang="en-US" dirty="0" err="1" smtClean="0"/>
              <a:t>git</a:t>
            </a:r>
            <a:r>
              <a:rPr lang="en-US" dirty="0" smtClean="0"/>
              <a:t> adds some indicator inside the file to help manual conflict removal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2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42"/>
            <a:ext cx="12192000" cy="67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Fork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Suppose, I want to edit “github.com/</a:t>
            </a:r>
            <a:r>
              <a:rPr lang="en-US" dirty="0" err="1" smtClean="0"/>
              <a:t>spondon</a:t>
            </a:r>
            <a:r>
              <a:rPr lang="en-US" dirty="0" smtClean="0"/>
              <a:t>/offline” repository </a:t>
            </a:r>
          </a:p>
          <a:p>
            <a:pPr lvl="1"/>
            <a:r>
              <a:rPr lang="en-US" dirty="0" smtClean="0"/>
              <a:t>But I don’t have edit access. So, I’ll fork that repo which will create a copy repo of  that repo. So after forking, I’ll find a new repo “github.com/</a:t>
            </a:r>
            <a:r>
              <a:rPr lang="en-US" dirty="0" err="1" smtClean="0"/>
              <a:t>anasmoni</a:t>
            </a:r>
            <a:r>
              <a:rPr lang="en-US" dirty="0" smtClean="0"/>
              <a:t>/offline” in my account which I can edit.</a:t>
            </a:r>
          </a:p>
          <a:p>
            <a:pPr lvl="1"/>
            <a:r>
              <a:rPr lang="en-US" dirty="0" smtClean="0"/>
              <a:t>So, it’s useful when you want to customize a open source software </a:t>
            </a:r>
          </a:p>
          <a:p>
            <a:endParaRPr lang="en-US" dirty="0" smtClean="0"/>
          </a:p>
          <a:p>
            <a:r>
              <a:rPr lang="en-US" dirty="0" smtClean="0"/>
              <a:t>We fork from UI instead of writing command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667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Branching </vt:lpstr>
      <vt:lpstr>PowerPoint Presentation</vt:lpstr>
      <vt:lpstr>Fork </vt:lpstr>
      <vt:lpstr>Pull </vt:lpstr>
      <vt:lpstr>Everything about .gitignore</vt:lpstr>
      <vt:lpstr>.gitignore (cont’d)</vt:lpstr>
      <vt:lpstr>             Commands</vt:lpstr>
      <vt:lpstr>Steps to quite the above vim window.  1. press “i” to enter into insert mode , do editing task 2. press “esc” “:“ “w” “q”  3. hit enter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51</cp:revision>
  <dcterms:created xsi:type="dcterms:W3CDTF">2020-07-08T09:57:03Z</dcterms:created>
  <dcterms:modified xsi:type="dcterms:W3CDTF">2021-02-01T13:29:27Z</dcterms:modified>
</cp:coreProperties>
</file>