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2" d="100"/>
          <a:sy n="42" d="100"/>
        </p:scale>
        <p:origin x="2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do this and that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clone a repo and work and push?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url_of_the_repo</a:t>
            </a:r>
            <a:endParaRPr lang="en-US" dirty="0" smtClean="0"/>
          </a:p>
          <a:p>
            <a:pPr lvl="1"/>
            <a:r>
              <a:rPr lang="en-US" dirty="0" smtClean="0"/>
              <a:t>It will  clone the repo into your current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cd </a:t>
            </a:r>
            <a:r>
              <a:rPr lang="en-US" dirty="0" err="1" smtClean="0"/>
              <a:t>repo_name</a:t>
            </a:r>
            <a:endParaRPr lang="en-US" dirty="0" smtClean="0"/>
          </a:p>
          <a:p>
            <a:pPr lvl="1"/>
            <a:r>
              <a:rPr lang="en-US" dirty="0" smtClean="0"/>
              <a:t>To move inside the cloned repo  folder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smtClean="0"/>
              <a:t>To stage all the changes u made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finename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To stage specific file name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89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*.txt</a:t>
            </a:r>
          </a:p>
          <a:p>
            <a:pPr lvl="1"/>
            <a:r>
              <a:rPr lang="en-US" dirty="0" smtClean="0"/>
              <a:t>To stage all the txt files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 write some commit message here“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57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to do this and that</vt:lpstr>
      <vt:lpstr>How to clone a repo and work and push?</vt:lpstr>
      <vt:lpstr>Continued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this and that</dc:title>
  <dc:creator>User</dc:creator>
  <cp:lastModifiedBy>User</cp:lastModifiedBy>
  <cp:revision>2</cp:revision>
  <dcterms:created xsi:type="dcterms:W3CDTF">2020-07-08T09:57:03Z</dcterms:created>
  <dcterms:modified xsi:type="dcterms:W3CDTF">2020-07-08T10:07:16Z</dcterms:modified>
</cp:coreProperties>
</file>