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085B-F18A-4A1F-99A8-25ED8654ADA2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9D47-9F94-49EE-BB82-F14E94F8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notes on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91"/>
            <a:ext cx="12091916" cy="690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136478"/>
            <a:ext cx="10945504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2"/>
            <a:ext cx="10515600" cy="66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8352"/>
            <a:ext cx="10515600" cy="80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9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704"/>
            <a:ext cx="10515600" cy="3161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59" y="3575714"/>
            <a:ext cx="10850895" cy="23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0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3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13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6" y="150125"/>
            <a:ext cx="10795379" cy="6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3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4"/>
            <a:ext cx="10515600" cy="66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3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09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13" y="504967"/>
            <a:ext cx="11723426" cy="63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5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1" y="404528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How to clone a repo and work and push?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url_of_the_repo</a:t>
            </a:r>
            <a:endParaRPr lang="en-US" dirty="0" smtClean="0"/>
          </a:p>
          <a:p>
            <a:pPr lvl="1"/>
            <a:r>
              <a:rPr lang="en-US" dirty="0" smtClean="0"/>
              <a:t>It will  clone the repo into your current 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cd </a:t>
            </a:r>
            <a:r>
              <a:rPr lang="en-US" dirty="0" err="1" smtClean="0"/>
              <a:t>repo_name</a:t>
            </a:r>
            <a:endParaRPr lang="en-US" dirty="0" smtClean="0"/>
          </a:p>
          <a:p>
            <a:pPr lvl="1"/>
            <a:r>
              <a:rPr lang="en-US" dirty="0" smtClean="0"/>
              <a:t>To move inside the cloned repo  folder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1"/>
            <a:r>
              <a:rPr lang="en-US" dirty="0" smtClean="0"/>
              <a:t>To stage all the changes u made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err="1" smtClean="0"/>
              <a:t>finename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To stage specific file name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89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Continued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*.txt</a:t>
            </a:r>
          </a:p>
          <a:p>
            <a:pPr lvl="1"/>
            <a:r>
              <a:rPr lang="en-US" dirty="0" smtClean="0"/>
              <a:t>To stage all the txt files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 write some commit message here“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57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Everything about 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58" y="1501254"/>
            <a:ext cx="10801990" cy="53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.</a:t>
            </a:r>
            <a:r>
              <a:rPr lang="en-US" b="1" dirty="0" err="1" smtClean="0">
                <a:solidFill>
                  <a:schemeClr val="accent1"/>
                </a:solidFill>
              </a:rPr>
              <a:t>gitignore</a:t>
            </a:r>
            <a:r>
              <a:rPr lang="en-US" b="1" dirty="0" smtClean="0">
                <a:solidFill>
                  <a:schemeClr val="accent1"/>
                </a:solidFill>
              </a:rPr>
              <a:t> (cont’d)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8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15" y="273983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             Commands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8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 --version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1364775"/>
            <a:ext cx="8523483" cy="56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7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6259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12"/>
            <a:ext cx="10515600" cy="60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7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100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My notes on git </vt:lpstr>
      <vt:lpstr>PowerPoint Presentation</vt:lpstr>
      <vt:lpstr>How to clone a repo and work and push?</vt:lpstr>
      <vt:lpstr>Continued</vt:lpstr>
      <vt:lpstr>Everything about .gitignore</vt:lpstr>
      <vt:lpstr>.gitignore (cont’d)</vt:lpstr>
      <vt:lpstr>            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 this and that</dc:title>
  <dc:creator>User</dc:creator>
  <cp:lastModifiedBy>User</cp:lastModifiedBy>
  <cp:revision>19</cp:revision>
  <dcterms:created xsi:type="dcterms:W3CDTF">2020-07-08T09:57:03Z</dcterms:created>
  <dcterms:modified xsi:type="dcterms:W3CDTF">2020-07-09T16:53:19Z</dcterms:modified>
</cp:coreProperties>
</file>