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5" r:id="rId6"/>
    <p:sldId id="276" r:id="rId7"/>
    <p:sldId id="259" r:id="rId8"/>
    <p:sldId id="260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" y="267409"/>
            <a:ext cx="10701195" cy="6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65126"/>
            <a:ext cx="10822675" cy="6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filename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More generally –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When we create a new branch, a new copy of the repo is created. Whatever changes we make in this branch stays in that copy until we commit the branch and merge it to the master branch</a:t>
            </a:r>
          </a:p>
          <a:p>
            <a:pPr lvl="1"/>
            <a:r>
              <a:rPr lang="en-US" dirty="0" smtClean="0"/>
              <a:t>Suppose, </a:t>
            </a:r>
            <a:r>
              <a:rPr lang="en-US" dirty="0" err="1" smtClean="0"/>
              <a:t>alice</a:t>
            </a:r>
            <a:r>
              <a:rPr lang="en-US" dirty="0" smtClean="0"/>
              <a:t> and bob are working on a same project. Alice wants to add feature A and bob wants to add feature B to the project. Now what they will do is they both create a branch and add their feature to that branch, then finally merge the branches to master (main project)</a:t>
            </a:r>
          </a:p>
          <a:p>
            <a:pPr lvl="1"/>
            <a:r>
              <a:rPr lang="en-US" dirty="0" smtClean="0"/>
              <a:t>Usually branches are deleted after merging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4643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072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Creating a branch 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“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–b “new-branch”</a:t>
            </a:r>
          </a:p>
          <a:p>
            <a:pPr lvl="1"/>
            <a:r>
              <a:rPr lang="en-US" dirty="0" smtClean="0"/>
              <a:t>Checkout meaning you will move to new branch that you just created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Switching between branches: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Delete a branch 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r>
              <a:rPr lang="en-US" dirty="0" smtClean="0"/>
              <a:t> (incase you are deleting a unmerged branch)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290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Branching </vt:lpstr>
      <vt:lpstr>Branching 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29</cp:revision>
  <dcterms:created xsi:type="dcterms:W3CDTF">2020-07-08T09:57:03Z</dcterms:created>
  <dcterms:modified xsi:type="dcterms:W3CDTF">2021-01-27T15:21:26Z</dcterms:modified>
</cp:coreProperties>
</file>