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5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" y="267409"/>
            <a:ext cx="10701195" cy="6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365126"/>
            <a:ext cx="10822675" cy="6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smtClean="0"/>
              <a:t>filename </a:t>
            </a:r>
            <a:endParaRPr lang="en-US" dirty="0" smtClean="0"/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More generally –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Branching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 smtClean="0"/>
              <a:t>Creating a branch 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“</a:t>
            </a:r>
            <a:r>
              <a:rPr lang="en-US" dirty="0" err="1" smtClean="0"/>
              <a:t>branch_name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–b “new-branch”</a:t>
            </a:r>
          </a:p>
          <a:p>
            <a:pPr lvl="1"/>
            <a:r>
              <a:rPr lang="en-US" dirty="0" smtClean="0"/>
              <a:t>Checkout meaning you will move to new branch that you just created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Switching between branch: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153</Words>
  <Application>Microsoft Office PowerPoint</Application>
  <PresentationFormat>Widescreen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Branching 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25</cp:revision>
  <dcterms:created xsi:type="dcterms:W3CDTF">2020-07-08T09:57:03Z</dcterms:created>
  <dcterms:modified xsi:type="dcterms:W3CDTF">2021-01-27T13:32:09Z</dcterms:modified>
</cp:coreProperties>
</file>