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63" r:id="rId4"/>
    <p:sldId id="264" r:id="rId5"/>
    <p:sldId id="265" r:id="rId6"/>
    <p:sldId id="367" r:id="rId7"/>
    <p:sldId id="368" r:id="rId8"/>
    <p:sldId id="369" r:id="rId9"/>
    <p:sldId id="266" r:id="rId10"/>
    <p:sldId id="270" r:id="rId11"/>
    <p:sldId id="274" r:id="rId12"/>
    <p:sldId id="272" r:id="rId13"/>
    <p:sldId id="366" r:id="rId14"/>
    <p:sldId id="370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0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6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073" y="308547"/>
            <a:ext cx="8825658" cy="5358157"/>
          </a:xfrm>
        </p:spPr>
        <p:txBody>
          <a:bodyPr/>
          <a:lstStyle/>
          <a:p>
            <a:r>
              <a:rPr lang="en-US" sz="3600" dirty="0"/>
              <a:t>A New Dependency and Correlation </a:t>
            </a:r>
            <a:r>
              <a:rPr lang="en-US" sz="3600" dirty="0" smtClean="0"/>
              <a:t>Analysis for Features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	by - </a:t>
            </a:r>
            <a:r>
              <a:rPr lang="en-US" sz="3600" dirty="0" err="1" smtClean="0"/>
              <a:t>Guangzhi</a:t>
            </a:r>
            <a:r>
              <a:rPr lang="en-US" sz="3600" dirty="0" smtClean="0"/>
              <a:t> </a:t>
            </a:r>
            <a:r>
              <a:rPr lang="en-US" sz="3600" dirty="0" err="1"/>
              <a:t>Qu</a:t>
            </a:r>
            <a:r>
              <a:rPr lang="en-US" sz="3600" dirty="0"/>
              <a:t>, </a:t>
            </a:r>
            <a:r>
              <a:rPr lang="en-US" sz="3600" dirty="0" err="1" smtClean="0"/>
              <a:t>Salim</a:t>
            </a:r>
            <a:r>
              <a:rPr lang="en-US" sz="3600" dirty="0" smtClean="0"/>
              <a:t> </a:t>
            </a:r>
            <a:r>
              <a:rPr lang="en-US" sz="3600" dirty="0"/>
              <a:t>Hariri, </a:t>
            </a:r>
            <a:br>
              <a:rPr lang="en-US" sz="3600" dirty="0"/>
            </a:br>
            <a:r>
              <a:rPr lang="en-US" sz="3600" dirty="0" smtClean="0"/>
              <a:t>				</a:t>
            </a:r>
            <a:r>
              <a:rPr lang="en-US" sz="3600" dirty="0" err="1" smtClean="0"/>
              <a:t>Mazin</a:t>
            </a:r>
            <a:r>
              <a:rPr lang="en-US" sz="3600" dirty="0" smtClean="0"/>
              <a:t> </a:t>
            </a:r>
            <a:r>
              <a:rPr lang="en-US" sz="3600" dirty="0" err="1" smtClean="0"/>
              <a:t>Yousif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97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03031"/>
            <a:ext cx="6632620" cy="6754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04" y="103031"/>
            <a:ext cx="5306096" cy="67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489397"/>
            <a:ext cx="11449319" cy="6465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Features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644938"/>
            <a:ext cx="8371267" cy="46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5" y="1700011"/>
            <a:ext cx="10097037" cy="4623516"/>
          </a:xfrm>
        </p:spPr>
      </p:pic>
    </p:spTree>
    <p:extLst>
      <p:ext uri="{BB962C8B-B14F-4D97-AF65-F5344CB8AC3E}">
        <p14:creationId xmlns:p14="http://schemas.microsoft.com/office/powerpoint/2010/main" val="4084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82580"/>
            <a:ext cx="8946541" cy="5565819"/>
          </a:xfrm>
        </p:spPr>
        <p:txBody>
          <a:bodyPr/>
          <a:lstStyle/>
          <a:p>
            <a:r>
              <a:rPr lang="en-US" dirty="0" smtClean="0"/>
              <a:t>Calculating DDC among </a:t>
            </a:r>
            <a:r>
              <a:rPr lang="en-US" dirty="0"/>
              <a:t>the features </a:t>
            </a:r>
            <a:endParaRPr lang="en-US" dirty="0" smtClean="0"/>
          </a:p>
          <a:p>
            <a:r>
              <a:rPr lang="en-US" dirty="0" smtClean="0"/>
              <a:t>obtained </a:t>
            </a:r>
            <a:r>
              <a:rPr lang="en-US" dirty="0"/>
              <a:t>two correlation </a:t>
            </a:r>
            <a:r>
              <a:rPr lang="en-US" dirty="0" smtClean="0"/>
              <a:t>matrices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1803042"/>
            <a:ext cx="10835403" cy="49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52718"/>
            <a:ext cx="9528199" cy="6295812"/>
          </a:xfrm>
        </p:spPr>
      </p:pic>
    </p:spTree>
    <p:extLst>
      <p:ext uri="{BB962C8B-B14F-4D97-AF65-F5344CB8AC3E}">
        <p14:creationId xmlns:p14="http://schemas.microsoft.com/office/powerpoint/2010/main" val="311301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efficient algorithm for feature extraction </a:t>
            </a:r>
            <a:r>
              <a:rPr lang="en-US" dirty="0" smtClean="0"/>
              <a:t>is proposed </a:t>
            </a:r>
          </a:p>
          <a:p>
            <a:r>
              <a:rPr lang="en-US" dirty="0" smtClean="0"/>
              <a:t>Data quality maintained during data </a:t>
            </a:r>
            <a:r>
              <a:rPr lang="en-US" dirty="0"/>
              <a:t>preparation </a:t>
            </a:r>
            <a:r>
              <a:rPr lang="en-US" dirty="0" smtClean="0"/>
              <a:t>period </a:t>
            </a:r>
          </a:p>
          <a:p>
            <a:r>
              <a:rPr lang="en-US" dirty="0" smtClean="0"/>
              <a:t>irrelevance </a:t>
            </a:r>
            <a:r>
              <a:rPr lang="en-US" dirty="0"/>
              <a:t>and redundancy </a:t>
            </a:r>
            <a:r>
              <a:rPr lang="en-US" dirty="0" smtClean="0"/>
              <a:t>information is removed</a:t>
            </a:r>
          </a:p>
          <a:p>
            <a:endParaRPr lang="en-US" dirty="0" smtClean="0"/>
          </a:p>
          <a:p>
            <a:r>
              <a:rPr lang="en-US" dirty="0" smtClean="0"/>
              <a:t>Found a </a:t>
            </a:r>
            <a:r>
              <a:rPr lang="en-US" dirty="0"/>
              <a:t>better </a:t>
            </a:r>
            <a:r>
              <a:rPr lang="en-US" dirty="0" smtClean="0"/>
              <a:t>classifier </a:t>
            </a:r>
            <a:r>
              <a:rPr lang="en-US" dirty="0"/>
              <a:t>compared </a:t>
            </a:r>
            <a:r>
              <a:rPr lang="en-US" dirty="0" smtClean="0"/>
              <a:t>to </a:t>
            </a:r>
            <a:r>
              <a:rPr lang="en-US" dirty="0"/>
              <a:t>the sequential</a:t>
            </a:r>
            <a:br>
              <a:rPr lang="en-US" dirty="0"/>
            </a:br>
            <a:r>
              <a:rPr lang="en-US" dirty="0"/>
              <a:t>selection strategy.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/>
              <a:t>improvement in the detection </a:t>
            </a:r>
            <a:r>
              <a:rPr lang="en-US" dirty="0" smtClean="0"/>
              <a:t>of </a:t>
            </a:r>
            <a:r>
              <a:rPr lang="en-US" dirty="0"/>
              <a:t>most difficult to detect </a:t>
            </a:r>
            <a:r>
              <a:rPr lang="en-US" dirty="0" smtClean="0"/>
              <a:t>U2R </a:t>
            </a:r>
            <a:r>
              <a:rPr lang="en-US" dirty="0"/>
              <a:t>and R2L </a:t>
            </a:r>
            <a:r>
              <a:rPr lang="en-US" dirty="0" smtClean="0"/>
              <a:t>attacks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0304"/>
            <a:ext cx="10393251" cy="6677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Concern:</a:t>
            </a:r>
          </a:p>
          <a:p>
            <a:pPr lvl="1"/>
            <a:r>
              <a:rPr lang="en-US" dirty="0" smtClean="0"/>
              <a:t>relevance </a:t>
            </a:r>
            <a:r>
              <a:rPr lang="en-US" dirty="0"/>
              <a:t>of </a:t>
            </a:r>
            <a:r>
              <a:rPr lang="en-US" dirty="0" smtClean="0"/>
              <a:t> </a:t>
            </a:r>
            <a:r>
              <a:rPr lang="en-US" dirty="0"/>
              <a:t>features </a:t>
            </a:r>
            <a:endParaRPr lang="en-US" dirty="0" smtClean="0"/>
          </a:p>
          <a:p>
            <a:pPr lvl="1"/>
            <a:r>
              <a:rPr lang="en-US" dirty="0" smtClean="0"/>
              <a:t>pairwise </a:t>
            </a:r>
            <a:r>
              <a:rPr lang="en-US" dirty="0"/>
              <a:t>features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improvement of </a:t>
            </a:r>
            <a:r>
              <a:rPr lang="en-US" dirty="0"/>
              <a:t>prediction and accuracy </a:t>
            </a:r>
            <a:r>
              <a:rPr lang="en-US" dirty="0" smtClean="0"/>
              <a:t>of data </a:t>
            </a:r>
            <a:r>
              <a:rPr lang="en-US" dirty="0"/>
              <a:t>mining algorithm.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 algorithms </a:t>
            </a:r>
            <a:r>
              <a:rPr lang="en-US" dirty="0"/>
              <a:t>to </a:t>
            </a:r>
            <a:r>
              <a:rPr lang="en-US" dirty="0" smtClean="0"/>
              <a:t>operate faster .</a:t>
            </a:r>
          </a:p>
          <a:p>
            <a:pPr lvl="1"/>
            <a:r>
              <a:rPr lang="en-US" dirty="0"/>
              <a:t>redundant </a:t>
            </a:r>
            <a:r>
              <a:rPr lang="en-US" dirty="0" smtClean="0"/>
              <a:t>,irrelevant features affect accuracy of learning </a:t>
            </a:r>
            <a:r>
              <a:rPr lang="en-US" dirty="0"/>
              <a:t>algorithms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Consideration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dependency among the features,</a:t>
            </a:r>
          </a:p>
          <a:p>
            <a:pPr lvl="1"/>
            <a:r>
              <a:rPr lang="en-US" dirty="0"/>
              <a:t>dependency with respect to a given data mining task </a:t>
            </a:r>
          </a:p>
          <a:p>
            <a:pPr lvl="1"/>
            <a:r>
              <a:rPr lang="en-US" dirty="0"/>
              <a:t>Removing data redundancy.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What’s new?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new feature correlation metric </a:t>
            </a:r>
            <a:endParaRPr lang="en-US" dirty="0" smtClean="0"/>
          </a:p>
          <a:p>
            <a:pPr lvl="1"/>
            <a:r>
              <a:rPr lang="en-US" dirty="0" smtClean="0"/>
              <a:t>feature </a:t>
            </a:r>
            <a:r>
              <a:rPr lang="en-US" dirty="0"/>
              <a:t>subset merit </a:t>
            </a:r>
            <a:r>
              <a:rPr lang="en-US" dirty="0" smtClean="0"/>
              <a:t>measure </a:t>
            </a:r>
          </a:p>
          <a:p>
            <a:pPr lvl="2"/>
            <a:r>
              <a:rPr lang="en-US" dirty="0" smtClean="0"/>
              <a:t>Quantifies the </a:t>
            </a:r>
            <a:r>
              <a:rPr lang="en-US" dirty="0"/>
              <a:t>relevance and the correlation among features 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4558"/>
            <a:ext cx="8946541" cy="43938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Filter</a:t>
            </a:r>
            <a:endParaRPr lang="en-US" dirty="0"/>
          </a:p>
          <a:p>
            <a:pPr lvl="1"/>
            <a:r>
              <a:rPr lang="en-US" dirty="0" smtClean="0"/>
              <a:t>uses </a:t>
            </a:r>
            <a:r>
              <a:rPr lang="en-US" dirty="0"/>
              <a:t>general characteristics of the </a:t>
            </a:r>
            <a:r>
              <a:rPr lang="en-US" dirty="0" smtClean="0"/>
              <a:t>training data </a:t>
            </a:r>
          </a:p>
          <a:p>
            <a:pPr lvl="1"/>
            <a:r>
              <a:rPr lang="en-US" dirty="0" smtClean="0"/>
              <a:t>operates </a:t>
            </a:r>
            <a:r>
              <a:rPr lang="en-US" dirty="0"/>
              <a:t>independently </a:t>
            </a:r>
            <a:r>
              <a:rPr lang="en-US" dirty="0" smtClean="0"/>
              <a:t>of any </a:t>
            </a:r>
            <a:r>
              <a:rPr lang="en-US" dirty="0"/>
              <a:t>learning algorithm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good choice in case of large # of features.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dirty="0" smtClean="0"/>
              <a:t>Wrappers</a:t>
            </a:r>
          </a:p>
          <a:p>
            <a:pPr marL="742950" lvl="2" indent="-342900"/>
            <a:r>
              <a:rPr lang="en-US" dirty="0" smtClean="0"/>
              <a:t>evaluates </a:t>
            </a:r>
            <a:r>
              <a:rPr lang="en-US" dirty="0"/>
              <a:t>attributes by </a:t>
            </a:r>
            <a:r>
              <a:rPr lang="en-US" dirty="0" smtClean="0"/>
              <a:t>learning </a:t>
            </a:r>
            <a:r>
              <a:rPr lang="en-US" dirty="0"/>
              <a:t>algorithm.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computationally expensive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220" y="426960"/>
            <a:ext cx="9404723" cy="770775"/>
          </a:xfrm>
        </p:spPr>
        <p:txBody>
          <a:bodyPr/>
          <a:lstStyle/>
          <a:p>
            <a:r>
              <a:rPr lang="en-US" sz="2800" dirty="0"/>
              <a:t>FEATURE EXTRACTION TECHNIQUES 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744"/>
          </a:xfrm>
        </p:spPr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en-US" sz="2000" dirty="0"/>
              <a:t>CORRELATION ANALYSIS MEASURE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7252"/>
            <a:ext cx="8946541" cy="4711147"/>
          </a:xfrm>
        </p:spPr>
        <p:txBody>
          <a:bodyPr>
            <a:normAutofit/>
          </a:bodyPr>
          <a:lstStyle/>
          <a:p>
            <a:r>
              <a:rPr lang="en-US" dirty="0" smtClean="0"/>
              <a:t>Qualifies </a:t>
            </a:r>
            <a:r>
              <a:rPr lang="en-US" dirty="0"/>
              <a:t>the accuracy of decision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1563" y="3680469"/>
            <a:ext cx="24231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7" y="2302243"/>
            <a:ext cx="8605366" cy="43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43189"/>
            <a:ext cx="8946541" cy="58148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Definitions: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I(Y;X) =</a:t>
            </a:r>
            <a:r>
              <a:rPr lang="en-US" dirty="0"/>
              <a:t> </a:t>
            </a:r>
            <a:r>
              <a:rPr lang="en-US" dirty="0" smtClean="0"/>
              <a:t>mutual </a:t>
            </a:r>
            <a:r>
              <a:rPr lang="en-US" dirty="0"/>
              <a:t>information </a:t>
            </a:r>
            <a:r>
              <a:rPr lang="en-US" dirty="0" smtClean="0"/>
              <a:t>between decision </a:t>
            </a:r>
            <a:r>
              <a:rPr lang="en-US" dirty="0"/>
              <a:t>Y and features </a:t>
            </a:r>
            <a:r>
              <a:rPr lang="en-US" dirty="0" smtClean="0"/>
              <a:t>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I(X;Y) =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H(X) = uncertainty of feature </a:t>
            </a:r>
            <a:r>
              <a:rPr lang="en-US" dirty="0" smtClean="0"/>
              <a:t>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100" dirty="0" smtClean="0"/>
              <a:t>DIC : decision </a:t>
            </a:r>
            <a:r>
              <a:rPr lang="en-US" sz="2100" dirty="0"/>
              <a:t>independent </a:t>
            </a:r>
            <a:r>
              <a:rPr lang="en-US" sz="2100" dirty="0" smtClean="0"/>
              <a:t>correlation</a:t>
            </a:r>
          </a:p>
          <a:p>
            <a:pPr lvl="1"/>
            <a:r>
              <a:rPr lang="en-US" sz="2100" dirty="0" smtClean="0"/>
              <a:t>0 &lt;= DIC(Xi, </a:t>
            </a:r>
            <a:r>
              <a:rPr lang="en-US" sz="2100" dirty="0" err="1" smtClean="0"/>
              <a:t>Xj</a:t>
            </a:r>
            <a:r>
              <a:rPr lang="en-US" sz="2100" dirty="0" smtClean="0"/>
              <a:t>) &lt;= 1 </a:t>
            </a:r>
            <a:endParaRPr lang="en-US" sz="2100" dirty="0"/>
          </a:p>
          <a:p>
            <a:pPr lvl="1"/>
            <a:r>
              <a:rPr lang="en-US" sz="2100" dirty="0"/>
              <a:t>DIC(Xi, </a:t>
            </a:r>
            <a:r>
              <a:rPr lang="en-US" sz="2100" dirty="0" err="1"/>
              <a:t>Xj</a:t>
            </a:r>
            <a:r>
              <a:rPr lang="en-US" sz="2100" dirty="0"/>
              <a:t>) </a:t>
            </a:r>
            <a:r>
              <a:rPr lang="en-US" sz="2100" dirty="0" smtClean="0"/>
              <a:t> = 0 </a:t>
            </a:r>
          </a:p>
          <a:p>
            <a:pPr lvl="2"/>
            <a:r>
              <a:rPr lang="en-US" sz="2100" dirty="0" smtClean="0"/>
              <a:t>features </a:t>
            </a:r>
            <a:r>
              <a:rPr lang="en-US" sz="2100" dirty="0"/>
              <a:t>Xi and </a:t>
            </a:r>
            <a:r>
              <a:rPr lang="en-US" sz="2100" dirty="0" err="1"/>
              <a:t>Xj</a:t>
            </a:r>
            <a:r>
              <a:rPr lang="en-US" sz="2100" dirty="0"/>
              <a:t> </a:t>
            </a:r>
            <a:r>
              <a:rPr lang="en-US" sz="2100" dirty="0" smtClean="0"/>
              <a:t>are uncorrelated</a:t>
            </a:r>
            <a:r>
              <a:rPr lang="en-US" sz="2100" dirty="0"/>
              <a:t>. </a:t>
            </a:r>
            <a:endParaRPr lang="en-US" sz="2100" dirty="0" smtClean="0"/>
          </a:p>
          <a:p>
            <a:pPr lvl="1"/>
            <a:r>
              <a:rPr lang="en-US" sz="2100" dirty="0"/>
              <a:t>DIC(Xi, </a:t>
            </a:r>
            <a:r>
              <a:rPr lang="en-US" sz="2100" dirty="0" err="1"/>
              <a:t>Xj</a:t>
            </a:r>
            <a:r>
              <a:rPr lang="en-US" sz="2100" dirty="0"/>
              <a:t>)  = </a:t>
            </a:r>
            <a:r>
              <a:rPr lang="en-US" sz="2100" dirty="0" smtClean="0"/>
              <a:t>1</a:t>
            </a:r>
          </a:p>
          <a:p>
            <a:pPr lvl="2"/>
            <a:r>
              <a:rPr lang="en-US" sz="2100" dirty="0" smtClean="0"/>
              <a:t>Full  prediction </a:t>
            </a:r>
            <a:r>
              <a:rPr lang="en-US" sz="2100" dirty="0"/>
              <a:t>between the </a:t>
            </a:r>
            <a:r>
              <a:rPr lang="en-US" sz="2100" dirty="0" smtClean="0"/>
              <a:t>features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80" y="2290383"/>
            <a:ext cx="482957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 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100" dirty="0" smtClean="0"/>
              <a:t>DDC : decision dependent correlation</a:t>
            </a:r>
          </a:p>
          <a:p>
            <a:pPr lvl="1"/>
            <a:r>
              <a:rPr lang="en-US" sz="2000" dirty="0" smtClean="0"/>
              <a:t>decision  </a:t>
            </a:r>
            <a:r>
              <a:rPr lang="en-US" sz="2000" dirty="0"/>
              <a:t>Y</a:t>
            </a:r>
            <a:r>
              <a:rPr lang="en-US" sz="2000" dirty="0" smtClean="0"/>
              <a:t> </a:t>
            </a:r>
            <a:r>
              <a:rPr lang="en-US" sz="2000" dirty="0"/>
              <a:t>associated with </a:t>
            </a:r>
            <a:r>
              <a:rPr lang="en-US" sz="2000" dirty="0" smtClean="0"/>
              <a:t>the Xi , </a:t>
            </a:r>
            <a:r>
              <a:rPr lang="en-US" sz="2000" dirty="0" err="1" smtClean="0"/>
              <a:t>Xj</a:t>
            </a:r>
            <a:r>
              <a:rPr lang="en-US" sz="2000" dirty="0" smtClean="0"/>
              <a:t> features</a:t>
            </a:r>
          </a:p>
          <a:p>
            <a:pPr lvl="1"/>
            <a:r>
              <a:rPr lang="en-US" sz="2000" dirty="0" smtClean="0"/>
              <a:t>improves </a:t>
            </a:r>
            <a:r>
              <a:rPr lang="en-US" sz="2000" dirty="0"/>
              <a:t>the accuracy of the decision variables. </a:t>
            </a:r>
            <a:endParaRPr lang="en-US" sz="2000" dirty="0" smtClean="0"/>
          </a:p>
          <a:p>
            <a:pPr lvl="1"/>
            <a:r>
              <a:rPr lang="en-US" sz="2000" dirty="0" err="1" smtClean="0"/>
              <a:t>Q_y</a:t>
            </a:r>
            <a:r>
              <a:rPr lang="en-US" sz="2000" dirty="0" smtClean="0"/>
              <a:t>(</a:t>
            </a:r>
            <a:r>
              <a:rPr lang="en-US" sz="2000" dirty="0" err="1" smtClean="0"/>
              <a:t>Xi,Xj</a:t>
            </a:r>
            <a:r>
              <a:rPr lang="en-US" sz="2000" dirty="0" smtClean="0"/>
              <a:t>) = 1 when Xi , </a:t>
            </a:r>
            <a:r>
              <a:rPr lang="en-US" sz="2000" dirty="0" err="1" smtClean="0"/>
              <a:t>Xj</a:t>
            </a:r>
            <a:r>
              <a:rPr lang="en-US" sz="2000" dirty="0" smtClean="0"/>
              <a:t> fully correlated with respect to Y</a:t>
            </a:r>
          </a:p>
          <a:p>
            <a:pPr marL="457200" lvl="1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27" y="3995586"/>
            <a:ext cx="7431110" cy="19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93" y="298172"/>
            <a:ext cx="9404723" cy="719259"/>
          </a:xfrm>
        </p:spPr>
        <p:txBody>
          <a:bodyPr/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 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17431"/>
            <a:ext cx="8946541" cy="5230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100" dirty="0"/>
              <a:t>S</a:t>
            </a:r>
            <a:r>
              <a:rPr lang="en-US" sz="2100" dirty="0" smtClean="0"/>
              <a:t> : Feature subset</a:t>
            </a:r>
          </a:p>
          <a:p>
            <a:r>
              <a:rPr lang="en-US" sz="2100" dirty="0" smtClean="0"/>
              <a:t>e(S) = </a:t>
            </a:r>
            <a:r>
              <a:rPr lang="en-US" sz="2400" dirty="0"/>
              <a:t>new subset evaluation measure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evaluation heuristic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a subset </a:t>
            </a:r>
            <a:r>
              <a:rPr lang="en-US" dirty="0" smtClean="0"/>
              <a:t>of features with regard </a:t>
            </a:r>
            <a:r>
              <a:rPr lang="en-US" dirty="0"/>
              <a:t>to the decision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DDC </a:t>
            </a:r>
            <a:r>
              <a:rPr lang="en-US" dirty="0"/>
              <a:t>regarded as the penalty. 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smtClean="0"/>
              <a:t>bigger  e(S), </a:t>
            </a:r>
            <a:r>
              <a:rPr lang="en-US" dirty="0"/>
              <a:t>the better the feature </a:t>
            </a:r>
            <a:r>
              <a:rPr lang="en-US" dirty="0" smtClean="0"/>
              <a:t>subset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endParaRPr lang="en-US" sz="17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4446980"/>
            <a:ext cx="7817476" cy="15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r>
              <a:rPr lang="en-US" dirty="0"/>
              <a:t>Feature Extraction Algorithm (FEA)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224"/>
            <a:ext cx="8946541" cy="4677176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DDC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select the minimum </a:t>
            </a:r>
            <a:r>
              <a:rPr lang="en-US" dirty="0"/>
              <a:t>set of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Select strongly </a:t>
            </a:r>
            <a:r>
              <a:rPr lang="en-US" dirty="0"/>
              <a:t>related </a:t>
            </a:r>
            <a:r>
              <a:rPr lang="en-US" dirty="0" smtClean="0"/>
              <a:t>features to the desired </a:t>
            </a:r>
            <a:r>
              <a:rPr lang="en-US" dirty="0"/>
              <a:t>decision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Decrease  redundancy among features.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Two functional modules.</a:t>
            </a:r>
          </a:p>
          <a:p>
            <a:pPr lvl="1"/>
            <a:r>
              <a:rPr lang="en-US" dirty="0" smtClean="0"/>
              <a:t>Focusing on removing </a:t>
            </a:r>
            <a:r>
              <a:rPr lang="en-US" dirty="0"/>
              <a:t>irrelevance. </a:t>
            </a:r>
            <a:endParaRPr lang="en-US" dirty="0" smtClean="0"/>
          </a:p>
          <a:p>
            <a:pPr lvl="1"/>
            <a:r>
              <a:rPr lang="en-US" dirty="0" smtClean="0"/>
              <a:t>Focusing </a:t>
            </a:r>
            <a:r>
              <a:rPr lang="en-US" dirty="0"/>
              <a:t>on </a:t>
            </a:r>
            <a:r>
              <a:rPr lang="en-US" dirty="0" smtClean="0"/>
              <a:t>eliminating redundancy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6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115910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1"/>
            <a:ext cx="8093245" cy="6857999"/>
          </a:xfrm>
        </p:spPr>
      </p:pic>
    </p:spTree>
    <p:extLst>
      <p:ext uri="{BB962C8B-B14F-4D97-AF65-F5344CB8AC3E}">
        <p14:creationId xmlns:p14="http://schemas.microsoft.com/office/powerpoint/2010/main" val="1071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3175</TotalTime>
  <Words>323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 New Dependency and Correlation Analysis for Features    by - Guangzhi Qu, Salim Hariri,      Mazin Yousif. </vt:lpstr>
      <vt:lpstr> </vt:lpstr>
      <vt:lpstr>FEATURE EXTRACTION TECHNIQUES    </vt:lpstr>
      <vt:lpstr>CORRELATION ANALYSIS MEASURE   </vt:lpstr>
      <vt:lpstr>New metric !!  </vt:lpstr>
      <vt:lpstr>New metric !! (contd)  </vt:lpstr>
      <vt:lpstr>New metric !! (contd)  </vt:lpstr>
      <vt:lpstr>Feature Extraction Algorithm (FEA) </vt:lpstr>
      <vt:lpstr>   </vt:lpstr>
      <vt:lpstr>PowerPoint Presentation</vt:lpstr>
      <vt:lpstr>PowerPoint Presentation</vt:lpstr>
      <vt:lpstr>EXPERIMENTAL RESULT 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S-T</dc:creator>
  <cp:lastModifiedBy>User</cp:lastModifiedBy>
  <cp:revision>500</cp:revision>
  <dcterms:created xsi:type="dcterms:W3CDTF">2019-07-05T21:30:42Z</dcterms:created>
  <dcterms:modified xsi:type="dcterms:W3CDTF">2019-08-27T11:16:32Z</dcterms:modified>
</cp:coreProperties>
</file>