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Usama" initials="MU" lastIdx="1" clrIdx="0">
    <p:extLst>
      <p:ext uri="{19B8F6BF-5375-455C-9EA6-DF929625EA0E}">
        <p15:presenceInfo xmlns:p15="http://schemas.microsoft.com/office/powerpoint/2012/main" userId="f98abd37a0ceb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12252960" cy="4815839"/>
          </a:xfrm>
        </p:spPr>
        <p:txBody>
          <a:bodyPr>
            <a:normAutofit/>
          </a:bodyPr>
          <a:lstStyle/>
          <a:p>
            <a:r>
              <a:rPr lang="en-US" sz="7200" smtClean="0"/>
              <a:t>Muhammad </a:t>
            </a:r>
            <a:r>
              <a:rPr lang="en-US" sz="7200" smtClean="0"/>
              <a:t>Anas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cs-181075-3b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01782"/>
            <a:ext cx="11652068" cy="4075611"/>
          </a:xfrm>
        </p:spPr>
        <p:txBody>
          <a:bodyPr>
            <a:normAutofit/>
          </a:bodyPr>
          <a:lstStyle/>
          <a:p>
            <a:pPr algn="ctr"/>
            <a:r>
              <a:rPr lang="en-US" sz="199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Garamond Pro Bold" panose="02020702060506020403" pitchFamily="18" charset="0"/>
              </a:rPr>
              <a:t>Ludo</a:t>
            </a:r>
            <a:endParaRPr lang="en-US" sz="199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Language: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15" y="2804160"/>
            <a:ext cx="9905998" cy="1968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i="1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C++</a:t>
            </a:r>
          </a:p>
          <a:p>
            <a:pPr marL="0" indent="0">
              <a:buNone/>
            </a:pPr>
            <a:r>
              <a:rPr lang="en-US" sz="4800" i="1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GRAPHICS: BGI</a:t>
            </a:r>
            <a:endParaRPr lang="en-US" sz="4800" i="1" dirty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00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Data structure: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i="1" dirty="0" smtClean="0"/>
              <a:t>Graphs</a:t>
            </a:r>
          </a:p>
          <a:p>
            <a:r>
              <a:rPr lang="en-US" sz="4400" i="1" dirty="0" smtClean="0"/>
              <a:t>Stack</a:t>
            </a:r>
          </a:p>
          <a:p>
            <a:r>
              <a:rPr lang="en-US" sz="4400" i="1" dirty="0" smtClean="0"/>
              <a:t>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nipping To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4" t="21733" r="11140" b="3680"/>
          <a:stretch/>
        </p:blipFill>
        <p:spPr>
          <a:xfrm>
            <a:off x="0" y="1"/>
            <a:ext cx="11120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425</TotalTime>
  <Words>16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Garamond Pro Bold</vt:lpstr>
      <vt:lpstr>Adobe Hebrew</vt:lpstr>
      <vt:lpstr>Arial</vt:lpstr>
      <vt:lpstr>Century Gothic</vt:lpstr>
      <vt:lpstr>Mesh</vt:lpstr>
      <vt:lpstr>Muhammad Anas  cs-181075-3b </vt:lpstr>
      <vt:lpstr>Ludo</vt:lpstr>
      <vt:lpstr>Language:</vt:lpstr>
      <vt:lpstr>Data structure: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Dictionary  Language: c++</dc:title>
  <dc:creator>Md Usama</dc:creator>
  <cp:lastModifiedBy>Muhammad Anas</cp:lastModifiedBy>
  <cp:revision>9</cp:revision>
  <dcterms:created xsi:type="dcterms:W3CDTF">2019-12-29T13:01:52Z</dcterms:created>
  <dcterms:modified xsi:type="dcterms:W3CDTF">2020-01-07T07:42:19Z</dcterms:modified>
</cp:coreProperties>
</file>