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0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02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8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5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4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1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3176BF-260F-4460-B4B2-884FA830FA6E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E1BE-C5A4-4E2A-8169-AEA319C4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2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763" y="573156"/>
            <a:ext cx="8825658" cy="332958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DHA HOTEL MANAGEMENT SYSTEM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4464" y="4398848"/>
            <a:ext cx="9144000" cy="22320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Group Members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Muhammad </a:t>
            </a:r>
            <a:r>
              <a:rPr lang="en-US" b="1" dirty="0" err="1" smtClean="0">
                <a:solidFill>
                  <a:schemeClr val="tx1"/>
                </a:solidFill>
              </a:rPr>
              <a:t>Anas</a:t>
            </a:r>
            <a:r>
              <a:rPr lang="en-US" b="1" dirty="0" smtClean="0">
                <a:solidFill>
                  <a:schemeClr val="tx1"/>
                </a:solidFill>
              </a:rPr>
              <a:t> (cs1810)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Md Usama </a:t>
            </a:r>
            <a:r>
              <a:rPr lang="en-US" b="1" smtClean="0">
                <a:solidFill>
                  <a:schemeClr val="tx1"/>
                </a:solidFill>
              </a:rPr>
              <a:t>(</a:t>
            </a:r>
            <a:r>
              <a:rPr lang="en-US" b="1" smtClean="0">
                <a:solidFill>
                  <a:schemeClr val="tx1"/>
                </a:solidFill>
              </a:rPr>
              <a:t>cs-1810875)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Haris</a:t>
            </a:r>
            <a:r>
              <a:rPr lang="en-US" b="1" dirty="0" smtClean="0">
                <a:solidFill>
                  <a:schemeClr val="tx1"/>
                </a:solidFill>
              </a:rPr>
              <a:t> Meer (cs-181091)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0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653" y="1601878"/>
            <a:ext cx="884396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1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0039"/>
            <a:ext cx="8946541" cy="4195481"/>
          </a:xfrm>
        </p:spPr>
        <p:txBody>
          <a:bodyPr/>
          <a:lstStyle/>
          <a:p>
            <a:r>
              <a:rPr lang="en-US" dirty="0" smtClean="0"/>
              <a:t>This Project is about Hotel Management. It will deal with multiple modules. For Example:</a:t>
            </a:r>
          </a:p>
          <a:p>
            <a:r>
              <a:rPr lang="en-US" dirty="0" smtClean="0"/>
              <a:t>Room Availability.</a:t>
            </a:r>
          </a:p>
          <a:p>
            <a:r>
              <a:rPr lang="en-US" dirty="0" smtClean="0"/>
              <a:t>Registration Of Guests.</a:t>
            </a:r>
          </a:p>
          <a:p>
            <a:r>
              <a:rPr lang="en-US" dirty="0" smtClean="0"/>
              <a:t>Bill of the Guest.</a:t>
            </a:r>
          </a:p>
          <a:p>
            <a:r>
              <a:rPr lang="en-US" dirty="0" smtClean="0"/>
              <a:t>Restaurant and Bill.</a:t>
            </a:r>
          </a:p>
          <a:p>
            <a:r>
              <a:rPr lang="en-US" dirty="0" smtClean="0"/>
              <a:t>Staff Details.</a:t>
            </a:r>
          </a:p>
          <a:p>
            <a:r>
              <a:rPr lang="en-US" dirty="0" smtClean="0"/>
              <a:t>Delete, Update &amp; Show Records.</a:t>
            </a:r>
          </a:p>
          <a:p>
            <a:r>
              <a:rPr lang="en-US" dirty="0" smtClean="0"/>
              <a:t>Deals with text files to store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6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with Welcome Note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52" y="1853248"/>
            <a:ext cx="7464636" cy="4195762"/>
          </a:xfrm>
        </p:spPr>
      </p:pic>
    </p:spTree>
    <p:extLst>
      <p:ext uri="{BB962C8B-B14F-4D97-AF65-F5344CB8AC3E}">
        <p14:creationId xmlns:p14="http://schemas.microsoft.com/office/powerpoint/2010/main" val="182602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sz="2800" dirty="0" smtClean="0"/>
              <a:t>(Enter number for Access to any Module)</a:t>
            </a: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1288805"/>
            <a:ext cx="11204620" cy="5378309"/>
          </a:xfrm>
        </p:spPr>
      </p:pic>
    </p:spTree>
    <p:extLst>
      <p:ext uri="{BB962C8B-B14F-4D97-AF65-F5344CB8AC3E}">
        <p14:creationId xmlns:p14="http://schemas.microsoft.com/office/powerpoint/2010/main" val="409121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Room </a:t>
            </a:r>
            <a:r>
              <a:rPr lang="en-US" dirty="0" err="1" smtClean="0"/>
              <a:t>Availabilty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1481183"/>
            <a:ext cx="11732654" cy="5140704"/>
          </a:xfrm>
        </p:spPr>
      </p:pic>
    </p:spTree>
    <p:extLst>
      <p:ext uri="{BB962C8B-B14F-4D97-AF65-F5344CB8AC3E}">
        <p14:creationId xmlns:p14="http://schemas.microsoft.com/office/powerpoint/2010/main" val="10983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80" y="182262"/>
            <a:ext cx="9404723" cy="1400530"/>
          </a:xfrm>
        </p:spPr>
        <p:txBody>
          <a:bodyPr/>
          <a:lstStyle/>
          <a:p>
            <a:r>
              <a:rPr lang="en-US" dirty="0" smtClean="0"/>
              <a:t>Module 2: Guest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4" y="1273683"/>
            <a:ext cx="11333410" cy="5410452"/>
          </a:xfrm>
        </p:spPr>
      </p:pic>
    </p:spTree>
    <p:extLst>
      <p:ext uri="{BB962C8B-B14F-4D97-AF65-F5344CB8AC3E}">
        <p14:creationId xmlns:p14="http://schemas.microsoft.com/office/powerpoint/2010/main" val="65556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BILLS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14757"/>
            <a:ext cx="5149382" cy="41957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6" y="1614757"/>
            <a:ext cx="587276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Restaurant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74" y="1473089"/>
            <a:ext cx="5740935" cy="322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12" y="1473089"/>
            <a:ext cx="5764923" cy="3241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6325" y="4700789"/>
            <a:ext cx="232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Restaurant Menu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6104" y="4714275"/>
            <a:ext cx="232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Restaurant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8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5: Staff Members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67" y="1232275"/>
            <a:ext cx="11449318" cy="5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116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DHA HOTEL MANAGEMENT SYSTEM</vt:lpstr>
      <vt:lpstr>INTRODUCTION</vt:lpstr>
      <vt:lpstr>Home Page with Welcome Note </vt:lpstr>
      <vt:lpstr>Menu (Enter number for Access to any Module)</vt:lpstr>
      <vt:lpstr>Module 1: Room Availabilty</vt:lpstr>
      <vt:lpstr>Module 2: Guest </vt:lpstr>
      <vt:lpstr>Module 3: BILLS</vt:lpstr>
      <vt:lpstr>Module 4: Restaurant</vt:lpstr>
      <vt:lpstr>Module 5: Staff Members</vt:lpstr>
      <vt:lpstr>Exit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 HOTEL MANAGEMENT SYSTEM</dc:title>
  <dc:creator>Md Usama</dc:creator>
  <cp:lastModifiedBy>Muhammad Anas</cp:lastModifiedBy>
  <cp:revision>8</cp:revision>
  <dcterms:created xsi:type="dcterms:W3CDTF">2018-12-30T17:30:37Z</dcterms:created>
  <dcterms:modified xsi:type="dcterms:W3CDTF">2018-12-30T19:23:16Z</dcterms:modified>
</cp:coreProperties>
</file>