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0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AAF7-C11D-4292-8084-3B28AED3B26F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A6D0-46FE-4E06-874F-55BCE07E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1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61555"/>
            <a:ext cx="12331336" cy="4066901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latin typeface="Adobe Garamond Pro" panose="02020502060506020403" pitchFamily="18" charset="0"/>
              </a:rPr>
              <a:t>QuadratiCa</a:t>
            </a:r>
            <a:endParaRPr lang="en-US" sz="16600" b="1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3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41"/>
            <a:ext cx="10515600" cy="5908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Traditional Methods</a:t>
            </a:r>
          </a:p>
          <a:p>
            <a:pPr algn="ctr"/>
            <a:r>
              <a:rPr lang="en-US" sz="3600" dirty="0" smtClean="0"/>
              <a:t>Encapsulation</a:t>
            </a:r>
          </a:p>
          <a:p>
            <a:pPr algn="ctr"/>
            <a:r>
              <a:rPr lang="en-US" sz="3600" dirty="0" smtClean="0"/>
              <a:t>Multiple Inheritance</a:t>
            </a:r>
          </a:p>
          <a:p>
            <a:pPr algn="ctr"/>
            <a:r>
              <a:rPr lang="en-US" sz="3600" dirty="0" smtClean="0"/>
              <a:t>Composition</a:t>
            </a:r>
          </a:p>
          <a:p>
            <a:pPr algn="ctr"/>
            <a:endParaRPr lang="en-US" sz="36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b="1" dirty="0" smtClean="0">
                <a:latin typeface="Adobe Caslon Pro Bold" panose="0205070206050A020403" pitchFamily="18" charset="0"/>
              </a:rPr>
              <a:t>Modern Codes</a:t>
            </a:r>
            <a:endParaRPr lang="en-US" sz="7200" b="1" dirty="0" smtClean="0">
              <a:latin typeface="Adobe Caslon Pro Bold" panose="0205070206050A020403" pitchFamily="18" charset="0"/>
            </a:endParaRPr>
          </a:p>
          <a:p>
            <a:pPr lvl="1" algn="ctr"/>
            <a:r>
              <a:rPr lang="en-US" sz="4000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738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135660"/>
            <a:ext cx="8598566" cy="65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7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875366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Relationship</a:t>
            </a:r>
            <a:endParaRPr lang="en-US" sz="4400" dirty="0"/>
          </a:p>
          <a:p>
            <a:pPr lvl="1"/>
            <a:r>
              <a:rPr lang="en-US" sz="4000" dirty="0" smtClean="0"/>
              <a:t>X-Axis is a range of parabola</a:t>
            </a:r>
          </a:p>
          <a:p>
            <a:pPr lvl="1"/>
            <a:r>
              <a:rPr lang="en-US" sz="4000" dirty="0" smtClean="0"/>
              <a:t>Y- Axis is a range of parabola</a:t>
            </a:r>
          </a:p>
          <a:p>
            <a:pPr lvl="1"/>
            <a:r>
              <a:rPr lang="en-US" sz="4000" dirty="0" smtClean="0"/>
              <a:t>Graph has a parabola function</a:t>
            </a:r>
          </a:p>
        </p:txBody>
      </p:sp>
    </p:spTree>
    <p:extLst>
      <p:ext uri="{BB962C8B-B14F-4D97-AF65-F5344CB8AC3E}">
        <p14:creationId xmlns:p14="http://schemas.microsoft.com/office/powerpoint/2010/main" val="359131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30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Caslon Pro Bold</vt:lpstr>
      <vt:lpstr>Adobe Devanagari</vt:lpstr>
      <vt:lpstr>Adobe Garamond Pro</vt:lpstr>
      <vt:lpstr>Arial</vt:lpstr>
      <vt:lpstr>Calibri</vt:lpstr>
      <vt:lpstr>Calibri Light</vt:lpstr>
      <vt:lpstr>Office Theme</vt:lpstr>
      <vt:lpstr>QuadratiCa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QuadratiCa</dc:title>
  <dc:creator>Muhammad Anas</dc:creator>
  <cp:lastModifiedBy>Muhammad Anas</cp:lastModifiedBy>
  <cp:revision>6</cp:revision>
  <dcterms:created xsi:type="dcterms:W3CDTF">2019-05-17T00:13:08Z</dcterms:created>
  <dcterms:modified xsi:type="dcterms:W3CDTF">2019-05-17T06:54:03Z</dcterms:modified>
</cp:coreProperties>
</file>